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5" r:id="rId4"/>
  </p:sldMasterIdLst>
  <p:notesMasterIdLst>
    <p:notesMasterId r:id="rId40"/>
  </p:notesMasterIdLst>
  <p:handoutMasterIdLst>
    <p:handoutMasterId r:id="rId41"/>
  </p:handoutMasterIdLst>
  <p:sldIdLst>
    <p:sldId id="291" r:id="rId5"/>
    <p:sldId id="257" r:id="rId6"/>
    <p:sldId id="301" r:id="rId7"/>
    <p:sldId id="258" r:id="rId8"/>
    <p:sldId id="259" r:id="rId9"/>
    <p:sldId id="260" r:id="rId10"/>
    <p:sldId id="261" r:id="rId11"/>
    <p:sldId id="263" r:id="rId12"/>
    <p:sldId id="264" r:id="rId13"/>
    <p:sldId id="265" r:id="rId14"/>
    <p:sldId id="266" r:id="rId15"/>
    <p:sldId id="267" r:id="rId16"/>
    <p:sldId id="268" r:id="rId17"/>
    <p:sldId id="269" r:id="rId18"/>
    <p:sldId id="270" r:id="rId19"/>
    <p:sldId id="271" r:id="rId20"/>
    <p:sldId id="272" r:id="rId21"/>
    <p:sldId id="273" r:id="rId22"/>
    <p:sldId id="288" r:id="rId23"/>
    <p:sldId id="278" r:id="rId24"/>
    <p:sldId id="286" r:id="rId25"/>
    <p:sldId id="293" r:id="rId26"/>
    <p:sldId id="304" r:id="rId27"/>
    <p:sldId id="287" r:id="rId28"/>
    <p:sldId id="309" r:id="rId29"/>
    <p:sldId id="305" r:id="rId30"/>
    <p:sldId id="306" r:id="rId31"/>
    <p:sldId id="307" r:id="rId32"/>
    <p:sldId id="308" r:id="rId33"/>
    <p:sldId id="310" r:id="rId34"/>
    <p:sldId id="280" r:id="rId35"/>
    <p:sldId id="281" r:id="rId36"/>
    <p:sldId id="282" r:id="rId37"/>
    <p:sldId id="283" r:id="rId38"/>
    <p:sldId id="284" r:id="rId39"/>
  </p:sldIdLst>
  <p:sldSz cx="9144000" cy="5143500" type="screen16x9"/>
  <p:notesSz cx="6858000" cy="9144000"/>
  <p:embeddedFontLst>
    <p:embeddedFont>
      <p:font typeface="Barlow Condensed" panose="020B060402020202020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Poppins ExtraBold" panose="020B0604020202020204" charset="0"/>
      <p:bold r:id="rId50"/>
      <p:boldItalic r:id="rId51"/>
    </p:embeddedFont>
    <p:embeddedFont>
      <p:font typeface="SimSun" panose="02010600030101010101" pitchFamily="2" charset="-122"/>
      <p:regular r:id="rId52"/>
    </p:embeddedFont>
    <p:embeddedFont>
      <p:font typeface="Poppins" panose="020B0604020202020204" charset="0"/>
      <p:regular r:id="rId53"/>
      <p:bold r:id="rId54"/>
      <p:italic r:id="rId55"/>
      <p:boldItalic r:id="rId56"/>
    </p:embeddedFont>
    <p:embeddedFont>
      <p:font typeface="Sitka Banner" panose="02000505000000020004" pitchFamily="2" charset="0"/>
      <p:regular r:id="rId57"/>
      <p:bold r:id="rId58"/>
      <p:italic r:id="rId59"/>
      <p:boldItalic r:id="rId60"/>
    </p:embeddedFont>
    <p:embeddedFont>
      <p:font typeface="Abril Fatface" panose="020B0604020202020204" charset="0"/>
      <p:regular r:id="rId61"/>
    </p:embeddedFont>
    <p:embeddedFont>
      <p:font typeface="Calibri Light" panose="020F0302020204030204" pitchFamily="34" charset="0"/>
      <p:regular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17C4BA-BC0D-4D57-AF3C-009C75002292}">
  <a:tblStyle styleId="{AE17C4BA-BC0D-4D57-AF3C-009C7500229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1715" autoAdjust="0"/>
  </p:normalViewPr>
  <p:slideViewPr>
    <p:cSldViewPr snapToGrid="0">
      <p:cViewPr varScale="1">
        <p:scale>
          <a:sx n="75" d="100"/>
          <a:sy n="75" d="100"/>
        </p:scale>
        <p:origin x="510"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2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202E9C-05F7-44EE-A39F-57903CAD28BA}" type="datetimeFigureOut">
              <a:rPr lang="en-US" smtClean="0"/>
              <a:t>31/12/2021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7BEDE8-FB82-417D-AAA4-1482B26AB41A}" type="slidenum">
              <a:rPr lang="en-US" smtClean="0"/>
              <a:t>‹#›</a:t>
            </a:fld>
            <a:endParaRPr lang="en-US"/>
          </a:p>
        </p:txBody>
      </p:sp>
    </p:spTree>
    <p:extLst>
      <p:ext uri="{BB962C8B-B14F-4D97-AF65-F5344CB8AC3E}">
        <p14:creationId xmlns:p14="http://schemas.microsoft.com/office/powerpoint/2010/main" val="30202307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51495588"/>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059e5e4196_19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1059e5e4196_19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9134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059e5e4196_19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g1059e5e4196_19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8762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05a39830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g105a39830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12742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077750f0b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1077750f0b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90553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0848b248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g10848b2485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468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0848b2485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5" name="Google Shape;845;g10848b24851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54510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083daa6b12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2" name="Google Shape;862;g1083daa6b12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4721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0773f7af5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0773f7af57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60916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07acf56a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6" name="Google Shape;906;g107acf56af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57849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083daa6b1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1083daa6b1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9015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086575eaf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g1086575eaf4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dirty="0" err="1" smtClean="0"/>
              <a:t>Đoạn</a:t>
            </a:r>
            <a:r>
              <a:rPr lang="en-US" sz="1100" baseline="0" dirty="0" smtClean="0"/>
              <a:t> </a:t>
            </a:r>
            <a:r>
              <a:rPr lang="en-US" sz="1100" baseline="0" dirty="0" err="1" smtClean="0"/>
              <a:t>này</a:t>
            </a:r>
            <a:r>
              <a:rPr lang="en-US" sz="1100" baseline="0" dirty="0" smtClean="0"/>
              <a:t> </a:t>
            </a:r>
            <a:r>
              <a:rPr lang="en-US" sz="1100" baseline="0" dirty="0" err="1" smtClean="0"/>
              <a:t>lúc</a:t>
            </a:r>
            <a:r>
              <a:rPr lang="en-US" sz="1100" baseline="0" dirty="0" smtClean="0"/>
              <a:t> </a:t>
            </a:r>
            <a:r>
              <a:rPr lang="en-US" sz="1100" baseline="0" dirty="0" err="1" smtClean="0"/>
              <a:t>thuyết</a:t>
            </a:r>
            <a:r>
              <a:rPr lang="en-US" sz="1100" baseline="0" dirty="0" smtClean="0"/>
              <a:t> </a:t>
            </a:r>
            <a:r>
              <a:rPr lang="en-US" sz="1100" baseline="0" dirty="0" err="1" smtClean="0"/>
              <a:t>trình</a:t>
            </a:r>
            <a:r>
              <a:rPr lang="en-US" sz="1100" baseline="0" dirty="0" smtClean="0"/>
              <a:t> </a:t>
            </a:r>
            <a:r>
              <a:rPr lang="en-US" sz="1100" baseline="0" dirty="0" err="1" smtClean="0"/>
              <a:t>nói</a:t>
            </a:r>
            <a:r>
              <a:rPr lang="en-US" sz="1100" baseline="0" dirty="0" smtClean="0"/>
              <a:t>:</a:t>
            </a:r>
          </a:p>
          <a:p>
            <a:pPr marL="0" lvl="0" indent="0" algn="l" rtl="0">
              <a:lnSpc>
                <a:spcPct val="100000"/>
              </a:lnSpc>
              <a:spcBef>
                <a:spcPts val="0"/>
              </a:spcBef>
              <a:spcAft>
                <a:spcPts val="0"/>
              </a:spcAft>
              <a:buSzPts val="1100"/>
              <a:buNone/>
            </a:pPr>
            <a:r>
              <a:rPr lang="en-US" sz="1100" baseline="0" dirty="0" smtClean="0"/>
              <a:t>   “</a:t>
            </a:r>
            <a:r>
              <a:rPr lang="en-US" sz="1100" baseline="0" dirty="0" err="1" smtClean="0"/>
              <a:t>Giới</a:t>
            </a:r>
            <a:r>
              <a:rPr lang="en-US" sz="1100" baseline="0" dirty="0" smtClean="0"/>
              <a:t> </a:t>
            </a:r>
            <a:r>
              <a:rPr lang="en-US" sz="1100" baseline="0" dirty="0" err="1" smtClean="0"/>
              <a:t>thiệu</a:t>
            </a:r>
            <a:r>
              <a:rPr lang="en-US" sz="1100" baseline="0" dirty="0" smtClean="0"/>
              <a:t> </a:t>
            </a:r>
            <a:r>
              <a:rPr lang="en-US" sz="1100" baseline="0" dirty="0" err="1" smtClean="0"/>
              <a:t>thuật</a:t>
            </a:r>
            <a:r>
              <a:rPr lang="en-US" sz="1100" baseline="0" dirty="0" smtClean="0"/>
              <a:t> </a:t>
            </a:r>
            <a:r>
              <a:rPr lang="en-US" sz="1100" baseline="0" dirty="0" err="1" smtClean="0"/>
              <a:t>toán</a:t>
            </a:r>
            <a:r>
              <a:rPr lang="en-US" sz="1100" baseline="0" dirty="0" smtClean="0"/>
              <a:t> </a:t>
            </a:r>
            <a:r>
              <a:rPr lang="en-US" sz="1100" baseline="0" dirty="0" err="1" smtClean="0"/>
              <a:t>thì</a:t>
            </a:r>
            <a:r>
              <a:rPr lang="en-US" sz="1100" baseline="0" dirty="0" smtClean="0"/>
              <a:t> </a:t>
            </a:r>
            <a:r>
              <a:rPr lang="en-US" sz="1100" baseline="0" dirty="0" err="1" smtClean="0"/>
              <a:t>sẽ</a:t>
            </a:r>
            <a:r>
              <a:rPr lang="en-US" sz="1100" baseline="0" dirty="0" smtClean="0"/>
              <a:t> </a:t>
            </a:r>
            <a:r>
              <a:rPr lang="en-US" sz="1100" baseline="0" dirty="0" err="1" smtClean="0"/>
              <a:t>khó</a:t>
            </a:r>
            <a:r>
              <a:rPr lang="en-US" sz="1100" baseline="0" dirty="0" smtClean="0"/>
              <a:t> </a:t>
            </a:r>
            <a:r>
              <a:rPr lang="en-US" sz="1100" baseline="0" dirty="0" err="1" smtClean="0"/>
              <a:t>hình</a:t>
            </a:r>
            <a:r>
              <a:rPr lang="en-US" sz="1100" baseline="0" dirty="0" smtClean="0"/>
              <a:t> dung </a:t>
            </a:r>
            <a:r>
              <a:rPr lang="en-US" sz="1100" baseline="0" dirty="0" err="1" smtClean="0"/>
              <a:t>nên</a:t>
            </a:r>
            <a:r>
              <a:rPr lang="en-US" sz="1100" baseline="0" dirty="0" smtClean="0"/>
              <a:t> </a:t>
            </a:r>
            <a:r>
              <a:rPr lang="en-US" sz="1100" baseline="0" dirty="0" err="1" smtClean="0"/>
              <a:t>mình</a:t>
            </a:r>
            <a:r>
              <a:rPr lang="en-US" sz="1100" baseline="0" dirty="0" smtClean="0"/>
              <a:t> </a:t>
            </a:r>
            <a:r>
              <a:rPr lang="en-US" sz="1100" baseline="0" dirty="0" err="1" smtClean="0"/>
              <a:t>sẽ</a:t>
            </a:r>
            <a:r>
              <a:rPr lang="en-US" sz="1100" baseline="0" dirty="0" smtClean="0"/>
              <a:t> </a:t>
            </a:r>
            <a:r>
              <a:rPr lang="en-US" sz="1100" baseline="0" dirty="0" err="1" smtClean="0"/>
              <a:t>lấy</a:t>
            </a:r>
            <a:r>
              <a:rPr lang="en-US" sz="1100" baseline="0" dirty="0" smtClean="0"/>
              <a:t> </a:t>
            </a:r>
            <a:r>
              <a:rPr lang="en-US" sz="1100" baseline="0" dirty="0" err="1" smtClean="0"/>
              <a:t>một</a:t>
            </a:r>
            <a:r>
              <a:rPr lang="en-US" sz="1100" baseline="0" dirty="0" smtClean="0"/>
              <a:t> </a:t>
            </a:r>
            <a:r>
              <a:rPr lang="en-US" sz="1100" baseline="0" dirty="0" err="1" smtClean="0"/>
              <a:t>ví</a:t>
            </a:r>
            <a:r>
              <a:rPr lang="en-US" sz="1100" baseline="0" dirty="0" smtClean="0"/>
              <a:t> </a:t>
            </a:r>
            <a:r>
              <a:rPr lang="en-US" sz="1100" baseline="0" dirty="0" err="1" smtClean="0"/>
              <a:t>dụ</a:t>
            </a:r>
            <a:r>
              <a:rPr lang="en-US" sz="1100" baseline="0" dirty="0" smtClean="0"/>
              <a:t> </a:t>
            </a:r>
            <a:r>
              <a:rPr lang="en-US" sz="1100" baseline="0" dirty="0" err="1" smtClean="0"/>
              <a:t>để</a:t>
            </a:r>
            <a:r>
              <a:rPr lang="en-US" sz="1100" baseline="0" dirty="0" smtClean="0"/>
              <a:t>  </a:t>
            </a:r>
            <a:r>
              <a:rPr lang="en-US" sz="1100" baseline="0" dirty="0" err="1" smtClean="0"/>
              <a:t>tạo</a:t>
            </a:r>
            <a:r>
              <a:rPr lang="en-US" sz="1100" baseline="0" dirty="0" smtClean="0"/>
              <a:t> </a:t>
            </a:r>
            <a:r>
              <a:rPr lang="en-US" sz="1100" baseline="0" dirty="0" err="1" smtClean="0"/>
              <a:t>mã</a:t>
            </a:r>
            <a:r>
              <a:rPr lang="en-US" sz="1100" baseline="0" dirty="0" smtClean="0"/>
              <a:t> </a:t>
            </a:r>
            <a:r>
              <a:rPr lang="en-US" sz="1100" baseline="0" dirty="0" err="1" smtClean="0"/>
              <a:t>sửa</a:t>
            </a:r>
            <a:r>
              <a:rPr lang="en-US" sz="1100" baseline="0" dirty="0" smtClean="0"/>
              <a:t> </a:t>
            </a:r>
            <a:r>
              <a:rPr lang="en-US" sz="1100" baseline="0" dirty="0" err="1" smtClean="0"/>
              <a:t>lỗi</a:t>
            </a:r>
            <a:r>
              <a:rPr lang="en-US" sz="1100" baseline="0" dirty="0" smtClean="0"/>
              <a:t> </a:t>
            </a:r>
            <a:r>
              <a:rPr lang="en-US" sz="1100" baseline="0" dirty="0" err="1" smtClean="0"/>
              <a:t>cho</a:t>
            </a:r>
            <a:r>
              <a:rPr lang="en-US" sz="1100" baseline="0" dirty="0" smtClean="0"/>
              <a:t> </a:t>
            </a:r>
            <a:r>
              <a:rPr lang="en-US" sz="1100" baseline="0" dirty="0" err="1" smtClean="0"/>
              <a:t>nó</a:t>
            </a:r>
            <a:r>
              <a:rPr lang="en-US" sz="1100" baseline="0" dirty="0" smtClean="0"/>
              <a:t> </a:t>
            </a:r>
            <a:r>
              <a:rPr lang="en-US" sz="1100" baseline="0" dirty="0" err="1" smtClean="0"/>
              <a:t>trực</a:t>
            </a:r>
            <a:r>
              <a:rPr lang="en-US" sz="1100" baseline="0" dirty="0" smtClean="0"/>
              <a:t> </a:t>
            </a:r>
            <a:r>
              <a:rPr lang="en-US" sz="1100" baseline="0" dirty="0" err="1" smtClean="0"/>
              <a:t>quan</a:t>
            </a:r>
            <a:r>
              <a:rPr lang="en-US" sz="1100" baseline="0" dirty="0" smtClean="0"/>
              <a:t>”</a:t>
            </a:r>
            <a:endParaRPr sz="1100" dirty="0"/>
          </a:p>
        </p:txBody>
      </p:sp>
    </p:spTree>
    <p:extLst>
      <p:ext uri="{BB962C8B-B14F-4D97-AF65-F5344CB8AC3E}">
        <p14:creationId xmlns:p14="http://schemas.microsoft.com/office/powerpoint/2010/main" val="237843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059e5e4196_19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1059e5e4196_19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8489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083daa6b12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g1083daa6b12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183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04018b37d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g104018b37d9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3875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07acf56af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g107acf56af3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7923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07acf56af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g107acf56af3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19403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07acf56af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107acf56af3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2517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0412b1e88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9" name="Google Shape;1009;g10412b1e887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1874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0412b1e887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2" name="Google Shape;1022;g10412b1e887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0542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059e5e4196_19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3" name="Google Shape;1033;g1059e5e4196_19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6952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059e5e4196_19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1059e5e4196_19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543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072be85d1b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g1072be85d1b_1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3106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059e5e4196_19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g1059e5e4196_19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8461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04018b37d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g104018b37d9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93347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059e5e4196_19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g1059e5e4196_19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6973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04018b37d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g104018b37d9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6333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7b618aa5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107b618aa5d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6627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sz="6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lvl="0" algn="ctr" rtl="0">
              <a:spcBef>
                <a:spcPts val="480"/>
              </a:spcBef>
              <a:spcAft>
                <a:spcPts val="0"/>
              </a:spcAft>
              <a:buClr>
                <a:schemeClr val="dk1"/>
              </a:buClr>
              <a:buSzPts val="2400"/>
              <a:buFont typeface="Arial"/>
              <a:buNone/>
              <a:defRPr sz="2400"/>
            </a:lvl1pPr>
            <a:lvl2pPr lvl="1" algn="ctr" rtl="0">
              <a:spcBef>
                <a:spcPts val="400"/>
              </a:spcBef>
              <a:spcAft>
                <a:spcPts val="0"/>
              </a:spcAft>
              <a:buClr>
                <a:schemeClr val="dk1"/>
              </a:buClr>
              <a:buSzPts val="2000"/>
              <a:buFont typeface="Arial"/>
              <a:buNone/>
              <a:defRPr sz="2000"/>
            </a:lvl2pPr>
            <a:lvl3pPr lvl="2" algn="ctr" rtl="0">
              <a:spcBef>
                <a:spcPts val="360"/>
              </a:spcBef>
              <a:spcAft>
                <a:spcPts val="0"/>
              </a:spcAft>
              <a:buClr>
                <a:schemeClr val="dk1"/>
              </a:buClr>
              <a:buSzPts val="1800"/>
              <a:buFont typeface="Arial"/>
              <a:buNone/>
              <a:defRPr sz="1800"/>
            </a:lvl3pPr>
            <a:lvl4pPr lvl="3" algn="ctr" rtl="0">
              <a:spcBef>
                <a:spcPts val="320"/>
              </a:spcBef>
              <a:spcAft>
                <a:spcPts val="0"/>
              </a:spcAft>
              <a:buClr>
                <a:schemeClr val="dk1"/>
              </a:buClr>
              <a:buSzPts val="1600"/>
              <a:buFont typeface="Arial"/>
              <a:buNone/>
              <a:defRPr sz="1600"/>
            </a:lvl4pPr>
            <a:lvl5pPr lvl="4" algn="ctr" rtl="0">
              <a:spcBef>
                <a:spcPts val="320"/>
              </a:spcBef>
              <a:spcAft>
                <a:spcPts val="0"/>
              </a:spcAft>
              <a:buClr>
                <a:schemeClr val="dk1"/>
              </a:buClr>
              <a:buSzPts val="1600"/>
              <a:buFont typeface="Arial"/>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sz="6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0" name="Google Shape;70;p11"/>
          <p:cNvSpPr txBox="1">
            <a:spLocks noGrp="1"/>
          </p:cNvSpPr>
          <p:nvPr>
            <p:ph type="body" idx="1"/>
          </p:nvPr>
        </p:nvSpPr>
        <p:spPr>
          <a:xfrm>
            <a:off x="623888" y="3442097"/>
            <a:ext cx="7886700" cy="1125000"/>
          </a:xfrm>
          <a:prstGeom prst="rect">
            <a:avLst/>
          </a:prstGeom>
          <a:noFill/>
          <a:ln>
            <a:noFill/>
          </a:ln>
        </p:spPr>
        <p:txBody>
          <a:bodyPr spcFirstLastPara="1" wrap="square" lIns="91425" tIns="45700" rIns="91425" bIns="45700" anchor="t" anchorCtr="0">
            <a:noAutofit/>
          </a:bodyPr>
          <a:lstStyle>
            <a:lvl1pPr marL="457200" lvl="0" indent="-228600" algn="l" rtl="0">
              <a:spcBef>
                <a:spcPts val="480"/>
              </a:spcBef>
              <a:spcAft>
                <a:spcPts val="0"/>
              </a:spcAft>
              <a:buClr>
                <a:schemeClr val="dk1"/>
              </a:buClr>
              <a:buSzPts val="2400"/>
              <a:buFont typeface="Arial"/>
              <a:buNone/>
              <a:defRPr sz="2400"/>
            </a:lvl1pPr>
            <a:lvl2pPr marL="914400" lvl="1" indent="-228600" algn="l" rtl="0">
              <a:spcBef>
                <a:spcPts val="400"/>
              </a:spcBef>
              <a:spcAft>
                <a:spcPts val="0"/>
              </a:spcAft>
              <a:buClr>
                <a:schemeClr val="dk1"/>
              </a:buClr>
              <a:buSzPts val="2000"/>
              <a:buFont typeface="Arial"/>
              <a:buNone/>
              <a:defRPr sz="2000"/>
            </a:lvl2pPr>
            <a:lvl3pPr marL="1371600" lvl="2" indent="-228600" algn="l" rtl="0">
              <a:spcBef>
                <a:spcPts val="360"/>
              </a:spcBef>
              <a:spcAft>
                <a:spcPts val="0"/>
              </a:spcAft>
              <a:buClr>
                <a:schemeClr val="dk1"/>
              </a:buClr>
              <a:buSzPts val="1800"/>
              <a:buFont typeface="Arial"/>
              <a:buNone/>
              <a:defRPr sz="1800"/>
            </a:lvl3pPr>
            <a:lvl4pPr marL="1828800" lvl="3" indent="-228600" algn="l" rtl="0">
              <a:spcBef>
                <a:spcPts val="320"/>
              </a:spcBef>
              <a:spcAft>
                <a:spcPts val="0"/>
              </a:spcAft>
              <a:buClr>
                <a:schemeClr val="dk1"/>
              </a:buClr>
              <a:buSzPts val="1600"/>
              <a:buFont typeface="Arial"/>
              <a:buNone/>
              <a:defRPr sz="1600"/>
            </a:lvl4pPr>
            <a:lvl5pPr marL="2286000" lvl="4" indent="-228600" algn="l" rtl="0">
              <a:spcBef>
                <a:spcPts val="320"/>
              </a:spcBef>
              <a:spcAft>
                <a:spcPts val="0"/>
              </a:spcAft>
              <a:buClr>
                <a:schemeClr val="dk1"/>
              </a:buClr>
              <a:buSzPts val="1600"/>
              <a:buFont typeface="Arial"/>
              <a:buNone/>
              <a:defRPr sz="1600"/>
            </a:lvl5pPr>
            <a:lvl6pPr marL="2743200" lvl="5" indent="-228600" algn="l" rtl="0">
              <a:lnSpc>
                <a:spcPct val="90000"/>
              </a:lnSpc>
              <a:spcBef>
                <a:spcPts val="500"/>
              </a:spcBef>
              <a:spcAft>
                <a:spcPts val="0"/>
              </a:spcAft>
              <a:buClr>
                <a:schemeClr val="dk1"/>
              </a:buClr>
              <a:buSzPts val="1600"/>
              <a:buNone/>
              <a:defRPr sz="1600"/>
            </a:lvl6pPr>
            <a:lvl7pPr marL="3200400" lvl="6" indent="-228600" algn="l" rtl="0">
              <a:lnSpc>
                <a:spcPct val="90000"/>
              </a:lnSpc>
              <a:spcBef>
                <a:spcPts val="500"/>
              </a:spcBef>
              <a:spcAft>
                <a:spcPts val="0"/>
              </a:spcAft>
              <a:buClr>
                <a:schemeClr val="dk1"/>
              </a:buClr>
              <a:buSzPts val="1600"/>
              <a:buNone/>
              <a:defRPr sz="1600"/>
            </a:lvl7pPr>
            <a:lvl8pPr marL="3657600" lvl="7" indent="-228600" algn="l" rtl="0">
              <a:lnSpc>
                <a:spcPct val="90000"/>
              </a:lnSpc>
              <a:spcBef>
                <a:spcPts val="500"/>
              </a:spcBef>
              <a:spcAft>
                <a:spcPts val="0"/>
              </a:spcAft>
              <a:buClr>
                <a:schemeClr val="dk1"/>
              </a:buClr>
              <a:buSzPts val="1600"/>
              <a:buNone/>
              <a:defRPr sz="1600"/>
            </a:lvl8pPr>
            <a:lvl9pPr marL="4114800" lvl="8" indent="-228600" algn="l" rtl="0">
              <a:lnSpc>
                <a:spcPct val="90000"/>
              </a:lnSpc>
              <a:spcBef>
                <a:spcPts val="500"/>
              </a:spcBef>
              <a:spcAft>
                <a:spcPts val="0"/>
              </a:spcAft>
              <a:buClr>
                <a:schemeClr val="dk1"/>
              </a:buClr>
              <a:buSzPts val="1600"/>
              <a:buNone/>
              <a:defRPr sz="1600"/>
            </a:lvl9pPr>
          </a:lstStyle>
          <a:p>
            <a:endParaRPr/>
          </a:p>
        </p:txBody>
      </p:sp>
      <p:sp>
        <p:nvSpPr>
          <p:cNvPr id="71" name="Google Shape;71;p11"/>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6" name="Google Shape;76;p12"/>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lvl="0" indent="0" algn="r" rtl="0">
              <a:lnSpc>
                <a:spcPct val="100000"/>
              </a:lnSpc>
              <a:spcBef>
                <a:spcPts val="0"/>
              </a:spcBef>
              <a:spcAft>
                <a:spcPts val="0"/>
              </a:spcAft>
              <a:buNone/>
              <a:defRPr sz="1400"/>
            </a:lvl1pPr>
            <a:lvl2pPr marL="0" lvl="1" indent="0" algn="r" rtl="0">
              <a:lnSpc>
                <a:spcPct val="100000"/>
              </a:lnSpc>
              <a:spcBef>
                <a:spcPts val="0"/>
              </a:spcBef>
              <a:spcAft>
                <a:spcPts val="0"/>
              </a:spcAft>
              <a:buNone/>
              <a:defRPr sz="1400"/>
            </a:lvl2pPr>
            <a:lvl3pPr marL="0" lvl="2" indent="0" algn="r" rtl="0">
              <a:lnSpc>
                <a:spcPct val="100000"/>
              </a:lnSpc>
              <a:spcBef>
                <a:spcPts val="0"/>
              </a:spcBef>
              <a:spcAft>
                <a:spcPts val="0"/>
              </a:spcAft>
              <a:buNone/>
              <a:defRPr sz="1400"/>
            </a:lvl3pPr>
            <a:lvl4pPr marL="0" lvl="3" indent="0" algn="r" rtl="0">
              <a:lnSpc>
                <a:spcPct val="100000"/>
              </a:lnSpc>
              <a:spcBef>
                <a:spcPts val="0"/>
              </a:spcBef>
              <a:spcAft>
                <a:spcPts val="0"/>
              </a:spcAft>
              <a:buNone/>
              <a:defRPr sz="1400"/>
            </a:lvl4pPr>
            <a:lvl5pPr marL="0" lvl="4" indent="0" algn="r" rtl="0">
              <a:lnSpc>
                <a:spcPct val="100000"/>
              </a:lnSpc>
              <a:spcBef>
                <a:spcPts val="0"/>
              </a:spcBef>
              <a:spcAft>
                <a:spcPts val="0"/>
              </a:spcAft>
              <a:buNone/>
              <a:defRPr sz="1400"/>
            </a:lvl5pPr>
            <a:lvl6pPr marL="0" lvl="5" indent="0" algn="r" rtl="0">
              <a:lnSpc>
                <a:spcPct val="100000"/>
              </a:lnSpc>
              <a:spcBef>
                <a:spcPts val="0"/>
              </a:spcBef>
              <a:spcAft>
                <a:spcPts val="0"/>
              </a:spcAft>
              <a:buNone/>
              <a:defRPr sz="1400"/>
            </a:lvl6pPr>
            <a:lvl7pPr marL="0" lvl="6" indent="0" algn="r" rtl="0">
              <a:lnSpc>
                <a:spcPct val="100000"/>
              </a:lnSpc>
              <a:spcBef>
                <a:spcPts val="0"/>
              </a:spcBef>
              <a:spcAft>
                <a:spcPts val="0"/>
              </a:spcAft>
              <a:buNone/>
              <a:defRPr sz="1400"/>
            </a:lvl7pPr>
            <a:lvl8pPr marL="0" lvl="7" indent="0" algn="r" rtl="0">
              <a:lnSpc>
                <a:spcPct val="100000"/>
              </a:lnSpc>
              <a:spcBef>
                <a:spcPts val="0"/>
              </a:spcBef>
              <a:spcAft>
                <a:spcPts val="0"/>
              </a:spcAft>
              <a:buNone/>
              <a:defRPr sz="1400"/>
            </a:lvl8pPr>
            <a:lvl9pPr marL="0" lvl="8" indent="0" algn="r" rtl="0">
              <a:lnSpc>
                <a:spcPct val="100000"/>
              </a:lnSpc>
              <a:spcBef>
                <a:spcPts val="0"/>
              </a:spcBef>
              <a:spcAft>
                <a:spcPts val="0"/>
              </a:spcAft>
              <a:buNone/>
              <a:defRPr sz="14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91"/>
        <p:cNvGrpSpPr/>
        <p:nvPr/>
      </p:nvGrpSpPr>
      <p:grpSpPr>
        <a:xfrm>
          <a:off x="0" y="0"/>
          <a:ext cx="0" cy="0"/>
          <a:chOff x="0" y="0"/>
          <a:chExt cx="0" cy="0"/>
        </a:xfrm>
      </p:grpSpPr>
      <p:sp>
        <p:nvSpPr>
          <p:cNvPr id="92" name="Google Shape;92;p15"/>
          <p:cNvSpPr/>
          <p:nvPr/>
        </p:nvSpPr>
        <p:spPr>
          <a:xfrm>
            <a:off x="399106" y="235475"/>
            <a:ext cx="8347472"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93" name="Google Shape;93;p15"/>
          <p:cNvSpPr/>
          <p:nvPr/>
        </p:nvSpPr>
        <p:spPr>
          <a:xfrm>
            <a:off x="397408" y="232080"/>
            <a:ext cx="834747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94" name="Google Shape;94;p15"/>
          <p:cNvSpPr/>
          <p:nvPr/>
        </p:nvSpPr>
        <p:spPr>
          <a:xfrm>
            <a:off x="908330" y="1063813"/>
            <a:ext cx="3108246" cy="3522226"/>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95" name="Google Shape;95;p15"/>
          <p:cNvSpPr/>
          <p:nvPr/>
        </p:nvSpPr>
        <p:spPr>
          <a:xfrm>
            <a:off x="5925883" y="836359"/>
            <a:ext cx="525347" cy="271463"/>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96" name="Google Shape;96;p15"/>
          <p:cNvSpPr/>
          <p:nvPr/>
        </p:nvSpPr>
        <p:spPr>
          <a:xfrm>
            <a:off x="4965759" y="3715171"/>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97" name="Google Shape;97;p15"/>
          <p:cNvSpPr/>
          <p:nvPr/>
        </p:nvSpPr>
        <p:spPr>
          <a:xfrm>
            <a:off x="8299885" y="4013644"/>
            <a:ext cx="281302" cy="281302"/>
          </a:xfrm>
          <a:custGeom>
            <a:avLst/>
            <a:gdLst/>
            <a:ahLst/>
            <a:cxnLst/>
            <a:rect l="l" t="t" r="r" b="b"/>
            <a:pathLst>
              <a:path w="394810" h="394810" extrusionOk="0">
                <a:moveTo>
                  <a:pt x="394811" y="96583"/>
                </a:moveTo>
                <a:lnTo>
                  <a:pt x="298227" y="0"/>
                </a:lnTo>
                <a:lnTo>
                  <a:pt x="197453" y="100774"/>
                </a:lnTo>
                <a:lnTo>
                  <a:pt x="96584" y="0"/>
                </a:lnTo>
                <a:lnTo>
                  <a:pt x="0" y="96583"/>
                </a:lnTo>
                <a:lnTo>
                  <a:pt x="100774" y="197358"/>
                </a:lnTo>
                <a:lnTo>
                  <a:pt x="0" y="298132"/>
                </a:lnTo>
                <a:lnTo>
                  <a:pt x="96584" y="394811"/>
                </a:lnTo>
                <a:lnTo>
                  <a:pt x="197453" y="293941"/>
                </a:lnTo>
                <a:lnTo>
                  <a:pt x="298227" y="394811"/>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98" name="Google Shape;98;p15"/>
          <p:cNvSpPr/>
          <p:nvPr/>
        </p:nvSpPr>
        <p:spPr>
          <a:xfrm>
            <a:off x="4992101" y="455790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99" name="Google Shape;99;p15"/>
          <p:cNvSpPr/>
          <p:nvPr/>
        </p:nvSpPr>
        <p:spPr>
          <a:xfrm>
            <a:off x="5355347" y="455790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0" name="Google Shape;100;p15"/>
          <p:cNvSpPr/>
          <p:nvPr/>
        </p:nvSpPr>
        <p:spPr>
          <a:xfrm>
            <a:off x="5718594" y="455790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1" name="Google Shape;101;p15"/>
          <p:cNvSpPr/>
          <p:nvPr/>
        </p:nvSpPr>
        <p:spPr>
          <a:xfrm>
            <a:off x="536664" y="1413886"/>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2" name="Google Shape;102;p15"/>
          <p:cNvSpPr/>
          <p:nvPr/>
        </p:nvSpPr>
        <p:spPr>
          <a:xfrm>
            <a:off x="7453061" y="415198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3" name="Google Shape;103;p15"/>
          <p:cNvSpPr/>
          <p:nvPr/>
        </p:nvSpPr>
        <p:spPr>
          <a:xfrm>
            <a:off x="4170758"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4" name="Google Shape;104;p15"/>
          <p:cNvSpPr/>
          <p:nvPr/>
        </p:nvSpPr>
        <p:spPr>
          <a:xfrm>
            <a:off x="3994227"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5" name="Google Shape;105;p15"/>
          <p:cNvSpPr/>
          <p:nvPr/>
        </p:nvSpPr>
        <p:spPr>
          <a:xfrm>
            <a:off x="3824486"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6" name="Google Shape;106;p15"/>
          <p:cNvSpPr/>
          <p:nvPr/>
        </p:nvSpPr>
        <p:spPr>
          <a:xfrm>
            <a:off x="3647954"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7" name="Google Shape;107;p15"/>
          <p:cNvSpPr/>
          <p:nvPr/>
        </p:nvSpPr>
        <p:spPr>
          <a:xfrm>
            <a:off x="3471423"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8" name="Google Shape;108;p15"/>
          <p:cNvSpPr/>
          <p:nvPr/>
        </p:nvSpPr>
        <p:spPr>
          <a:xfrm>
            <a:off x="3294892"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9" name="Google Shape;109;p15"/>
          <p:cNvSpPr/>
          <p:nvPr/>
        </p:nvSpPr>
        <p:spPr>
          <a:xfrm>
            <a:off x="4170758" y="103665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0" name="Google Shape;110;p15"/>
          <p:cNvSpPr/>
          <p:nvPr/>
        </p:nvSpPr>
        <p:spPr>
          <a:xfrm>
            <a:off x="4170758" y="1219975"/>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1" name="Google Shape;111;p15"/>
          <p:cNvSpPr/>
          <p:nvPr/>
        </p:nvSpPr>
        <p:spPr>
          <a:xfrm>
            <a:off x="4170758" y="1403295"/>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2" name="Google Shape;112;p15"/>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3" name="Google Shape;113;p15"/>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4" name="Google Shape;114;p15"/>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5" name="Google Shape;115;p15"/>
          <p:cNvSpPr/>
          <p:nvPr/>
        </p:nvSpPr>
        <p:spPr>
          <a:xfrm>
            <a:off x="8606046" y="779375"/>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6" name="Google Shape;116;p15"/>
          <p:cNvSpPr/>
          <p:nvPr/>
        </p:nvSpPr>
        <p:spPr>
          <a:xfrm>
            <a:off x="8606046" y="962695"/>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7" name="Google Shape;117;p15"/>
          <p:cNvSpPr/>
          <p:nvPr/>
        </p:nvSpPr>
        <p:spPr>
          <a:xfrm>
            <a:off x="8606046" y="1146016"/>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8" name="Google Shape;118;p15"/>
          <p:cNvSpPr/>
          <p:nvPr/>
        </p:nvSpPr>
        <p:spPr>
          <a:xfrm>
            <a:off x="8606046" y="1329335"/>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9" name="Google Shape;119;p15"/>
          <p:cNvSpPr/>
          <p:nvPr/>
        </p:nvSpPr>
        <p:spPr>
          <a:xfrm>
            <a:off x="1616339"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0" name="Google Shape;120;p15"/>
          <p:cNvSpPr/>
          <p:nvPr/>
        </p:nvSpPr>
        <p:spPr>
          <a:xfrm>
            <a:off x="144659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1" name="Google Shape;121;p15"/>
          <p:cNvSpPr/>
          <p:nvPr/>
        </p:nvSpPr>
        <p:spPr>
          <a:xfrm>
            <a:off x="127006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2" name="Google Shape;122;p15"/>
          <p:cNvSpPr/>
          <p:nvPr/>
        </p:nvSpPr>
        <p:spPr>
          <a:xfrm>
            <a:off x="1093535"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3" name="Google Shape;123;p15"/>
          <p:cNvSpPr/>
          <p:nvPr/>
        </p:nvSpPr>
        <p:spPr>
          <a:xfrm>
            <a:off x="917004"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4" name="Google Shape;124;p15"/>
          <p:cNvSpPr txBox="1">
            <a:spLocks noGrp="1"/>
          </p:cNvSpPr>
          <p:nvPr>
            <p:ph type="title"/>
          </p:nvPr>
        </p:nvSpPr>
        <p:spPr>
          <a:xfrm>
            <a:off x="4512625" y="1388897"/>
            <a:ext cx="3951000" cy="922800"/>
          </a:xfrm>
          <a:prstGeom prst="rect">
            <a:avLst/>
          </a:prstGeom>
          <a:noFill/>
          <a:ln>
            <a:noFill/>
          </a:ln>
        </p:spPr>
        <p:txBody>
          <a:bodyPr spcFirstLastPara="1" wrap="square" lIns="91425" tIns="91425" rIns="91425" bIns="91425" anchor="t" anchorCtr="0">
            <a:noAutofit/>
          </a:bodyPr>
          <a:lstStyle>
            <a:lvl1pPr lvl="0" algn="r" rtl="0">
              <a:lnSpc>
                <a:spcPct val="80000"/>
              </a:lnSpc>
              <a:spcBef>
                <a:spcPts val="0"/>
              </a:spcBef>
              <a:spcAft>
                <a:spcPts val="0"/>
              </a:spcAft>
              <a:buSzPts val="5000"/>
              <a:buNone/>
              <a:defRPr sz="5000"/>
            </a:lvl1pPr>
            <a:lvl2pPr lvl="1" algn="r" rtl="0">
              <a:lnSpc>
                <a:spcPct val="100000"/>
              </a:lnSpc>
              <a:spcBef>
                <a:spcPts val="0"/>
              </a:spcBef>
              <a:spcAft>
                <a:spcPts val="0"/>
              </a:spcAft>
              <a:buSzPts val="5100"/>
              <a:buNone/>
              <a:defRPr sz="5100"/>
            </a:lvl2pPr>
            <a:lvl3pPr lvl="2" algn="r" rtl="0">
              <a:lnSpc>
                <a:spcPct val="100000"/>
              </a:lnSpc>
              <a:spcBef>
                <a:spcPts val="0"/>
              </a:spcBef>
              <a:spcAft>
                <a:spcPts val="0"/>
              </a:spcAft>
              <a:buSzPts val="5100"/>
              <a:buNone/>
              <a:defRPr sz="5100"/>
            </a:lvl3pPr>
            <a:lvl4pPr lvl="3" algn="r" rtl="0">
              <a:lnSpc>
                <a:spcPct val="100000"/>
              </a:lnSpc>
              <a:spcBef>
                <a:spcPts val="0"/>
              </a:spcBef>
              <a:spcAft>
                <a:spcPts val="0"/>
              </a:spcAft>
              <a:buSzPts val="5100"/>
              <a:buNone/>
              <a:defRPr sz="5100"/>
            </a:lvl4pPr>
            <a:lvl5pPr lvl="4" algn="r" rtl="0">
              <a:lnSpc>
                <a:spcPct val="100000"/>
              </a:lnSpc>
              <a:spcBef>
                <a:spcPts val="0"/>
              </a:spcBef>
              <a:spcAft>
                <a:spcPts val="0"/>
              </a:spcAft>
              <a:buSzPts val="5100"/>
              <a:buNone/>
              <a:defRPr sz="5100"/>
            </a:lvl5pPr>
            <a:lvl6pPr lvl="5" algn="r" rtl="0">
              <a:lnSpc>
                <a:spcPct val="100000"/>
              </a:lnSpc>
              <a:spcBef>
                <a:spcPts val="0"/>
              </a:spcBef>
              <a:spcAft>
                <a:spcPts val="0"/>
              </a:spcAft>
              <a:buSzPts val="5100"/>
              <a:buNone/>
              <a:defRPr sz="5100"/>
            </a:lvl6pPr>
            <a:lvl7pPr lvl="6" algn="r" rtl="0">
              <a:lnSpc>
                <a:spcPct val="100000"/>
              </a:lnSpc>
              <a:spcBef>
                <a:spcPts val="0"/>
              </a:spcBef>
              <a:spcAft>
                <a:spcPts val="0"/>
              </a:spcAft>
              <a:buSzPts val="5100"/>
              <a:buNone/>
              <a:defRPr sz="5100"/>
            </a:lvl7pPr>
            <a:lvl8pPr lvl="7" algn="r" rtl="0">
              <a:lnSpc>
                <a:spcPct val="100000"/>
              </a:lnSpc>
              <a:spcBef>
                <a:spcPts val="0"/>
              </a:spcBef>
              <a:spcAft>
                <a:spcPts val="0"/>
              </a:spcAft>
              <a:buSzPts val="5100"/>
              <a:buNone/>
              <a:defRPr sz="5100"/>
            </a:lvl8pPr>
            <a:lvl9pPr lvl="8" algn="r" rtl="0">
              <a:lnSpc>
                <a:spcPct val="100000"/>
              </a:lnSpc>
              <a:spcBef>
                <a:spcPts val="0"/>
              </a:spcBef>
              <a:spcAft>
                <a:spcPts val="0"/>
              </a:spcAft>
              <a:buSzPts val="5100"/>
              <a:buNone/>
              <a:defRPr sz="5100"/>
            </a:lvl9pPr>
          </a:lstStyle>
          <a:p>
            <a:endParaRPr/>
          </a:p>
        </p:txBody>
      </p:sp>
      <p:sp>
        <p:nvSpPr>
          <p:cNvPr id="125" name="Google Shape;125;p15"/>
          <p:cNvSpPr txBox="1">
            <a:spLocks noGrp="1"/>
          </p:cNvSpPr>
          <p:nvPr>
            <p:ph type="subTitle" idx="1"/>
          </p:nvPr>
        </p:nvSpPr>
        <p:spPr>
          <a:xfrm>
            <a:off x="4505948" y="3058733"/>
            <a:ext cx="3957600" cy="538500"/>
          </a:xfrm>
          <a:prstGeom prst="rect">
            <a:avLst/>
          </a:prstGeom>
          <a:noFill/>
          <a:ln>
            <a:noFill/>
          </a:ln>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algn="r" rtl="0">
              <a:lnSpc>
                <a:spcPct val="115000"/>
              </a:lnSpc>
              <a:spcBef>
                <a:spcPts val="1600"/>
              </a:spcBef>
              <a:spcAft>
                <a:spcPts val="0"/>
              </a:spcAft>
              <a:buSzPts val="1400"/>
              <a:buNone/>
              <a:defRPr/>
            </a:lvl2pPr>
            <a:lvl3pPr lvl="2" algn="r" rtl="0">
              <a:lnSpc>
                <a:spcPct val="115000"/>
              </a:lnSpc>
              <a:spcBef>
                <a:spcPts val="1600"/>
              </a:spcBef>
              <a:spcAft>
                <a:spcPts val="0"/>
              </a:spcAft>
              <a:buSzPts val="1400"/>
              <a:buNone/>
              <a:defRPr/>
            </a:lvl3pPr>
            <a:lvl4pPr lvl="3" algn="r" rtl="0">
              <a:lnSpc>
                <a:spcPct val="115000"/>
              </a:lnSpc>
              <a:spcBef>
                <a:spcPts val="1600"/>
              </a:spcBef>
              <a:spcAft>
                <a:spcPts val="0"/>
              </a:spcAft>
              <a:buSzPts val="1400"/>
              <a:buNone/>
              <a:defRPr/>
            </a:lvl4pPr>
            <a:lvl5pPr lvl="4" algn="r" rtl="0">
              <a:lnSpc>
                <a:spcPct val="115000"/>
              </a:lnSpc>
              <a:spcBef>
                <a:spcPts val="1600"/>
              </a:spcBef>
              <a:spcAft>
                <a:spcPts val="0"/>
              </a:spcAft>
              <a:buSzPts val="1400"/>
              <a:buNone/>
              <a:defRPr/>
            </a:lvl5pPr>
            <a:lvl6pPr lvl="5" algn="r" rtl="0">
              <a:lnSpc>
                <a:spcPct val="115000"/>
              </a:lnSpc>
              <a:spcBef>
                <a:spcPts val="1600"/>
              </a:spcBef>
              <a:spcAft>
                <a:spcPts val="0"/>
              </a:spcAft>
              <a:buSzPts val="1400"/>
              <a:buNone/>
              <a:defRPr/>
            </a:lvl6pPr>
            <a:lvl7pPr lvl="6" algn="r" rtl="0">
              <a:lnSpc>
                <a:spcPct val="115000"/>
              </a:lnSpc>
              <a:spcBef>
                <a:spcPts val="1600"/>
              </a:spcBef>
              <a:spcAft>
                <a:spcPts val="0"/>
              </a:spcAft>
              <a:buSzPts val="1400"/>
              <a:buNone/>
              <a:defRPr/>
            </a:lvl7pPr>
            <a:lvl8pPr lvl="7" algn="r" rtl="0">
              <a:lnSpc>
                <a:spcPct val="115000"/>
              </a:lnSpc>
              <a:spcBef>
                <a:spcPts val="1600"/>
              </a:spcBef>
              <a:spcAft>
                <a:spcPts val="0"/>
              </a:spcAft>
              <a:buSzPts val="1400"/>
              <a:buNone/>
              <a:defRPr/>
            </a:lvl8pPr>
            <a:lvl9pPr lvl="8" algn="r" rtl="0">
              <a:lnSpc>
                <a:spcPct val="115000"/>
              </a:lnSpc>
              <a:spcBef>
                <a:spcPts val="1600"/>
              </a:spcBef>
              <a:spcAft>
                <a:spcPts val="1600"/>
              </a:spcAft>
              <a:buSzPts val="1400"/>
              <a:buNone/>
              <a:defRPr/>
            </a:lvl9pPr>
          </a:lstStyle>
          <a:p>
            <a:endParaRPr/>
          </a:p>
        </p:txBody>
      </p:sp>
      <p:sp>
        <p:nvSpPr>
          <p:cNvPr id="126" name="Google Shape;126;p15"/>
          <p:cNvSpPr/>
          <p:nvPr/>
        </p:nvSpPr>
        <p:spPr>
          <a:xfrm rot="5400000">
            <a:off x="404587" y="4187633"/>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127"/>
        <p:cNvGrpSpPr/>
        <p:nvPr/>
      </p:nvGrpSpPr>
      <p:grpSpPr>
        <a:xfrm>
          <a:off x="0" y="0"/>
          <a:ext cx="0" cy="0"/>
          <a:chOff x="0" y="0"/>
          <a:chExt cx="0" cy="0"/>
        </a:xfrm>
      </p:grpSpPr>
      <p:sp>
        <p:nvSpPr>
          <p:cNvPr id="128" name="Google Shape;128;p16"/>
          <p:cNvSpPr/>
          <p:nvPr/>
        </p:nvSpPr>
        <p:spPr>
          <a:xfrm>
            <a:off x="399106" y="235475"/>
            <a:ext cx="8347472"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9" name="Google Shape;129;p16"/>
          <p:cNvSpPr txBox="1">
            <a:spLocks noGrp="1"/>
          </p:cNvSpPr>
          <p:nvPr>
            <p:ph type="body" idx="1"/>
          </p:nvPr>
        </p:nvSpPr>
        <p:spPr>
          <a:xfrm>
            <a:off x="859303" y="3297085"/>
            <a:ext cx="7423800" cy="938100"/>
          </a:xfrm>
          <a:prstGeom prst="rect">
            <a:avLst/>
          </a:prstGeom>
          <a:noFill/>
          <a:ln>
            <a:noFill/>
          </a:ln>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30" name="Google Shape;130;p16"/>
          <p:cNvSpPr/>
          <p:nvPr/>
        </p:nvSpPr>
        <p:spPr>
          <a:xfrm>
            <a:off x="397408" y="232080"/>
            <a:ext cx="834747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1" name="Google Shape;131;p16"/>
          <p:cNvSpPr/>
          <p:nvPr/>
        </p:nvSpPr>
        <p:spPr>
          <a:xfrm>
            <a:off x="7651695"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2" name="Google Shape;132;p16"/>
          <p:cNvSpPr/>
          <p:nvPr/>
        </p:nvSpPr>
        <p:spPr>
          <a:xfrm>
            <a:off x="8014941"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3" name="Google Shape;133;p16"/>
          <p:cNvSpPr/>
          <p:nvPr/>
        </p:nvSpPr>
        <p:spPr>
          <a:xfrm>
            <a:off x="8378188"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4" name="Google Shape;134;p16"/>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5" name="Google Shape;135;p16"/>
          <p:cNvSpPr/>
          <p:nvPr/>
        </p:nvSpPr>
        <p:spPr>
          <a:xfrm>
            <a:off x="8228936" y="75388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6" name="Google Shape;136;p16"/>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7" name="Google Shape;137;p16"/>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16"/>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9" name="Google Shape;139;p16"/>
          <p:cNvSpPr txBox="1">
            <a:spLocks noGrp="1"/>
          </p:cNvSpPr>
          <p:nvPr>
            <p:ph type="title"/>
          </p:nvPr>
        </p:nvSpPr>
        <p:spPr>
          <a:xfrm>
            <a:off x="859338" y="2305079"/>
            <a:ext cx="7423800" cy="993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5300"/>
              <a:buFont typeface="Aldrich"/>
              <a:buNone/>
              <a:defRPr sz="5300"/>
            </a:lvl1pPr>
            <a:lvl2pPr lvl="1" algn="ctr" rtl="0">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algn="ctr" rtl="0">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algn="ctr" rtl="0">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algn="ctr" rtl="0">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algn="ctr" rtl="0">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algn="ctr" rtl="0">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algn="ctr" rtl="0">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algn="ctr" rtl="0">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a:endParaRPr/>
          </a:p>
        </p:txBody>
      </p:sp>
      <p:sp>
        <p:nvSpPr>
          <p:cNvPr id="140" name="Google Shape;140;p16"/>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1" name="Google Shape;141;p16"/>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2" name="Google Shape;142;p16"/>
          <p:cNvSpPr/>
          <p:nvPr/>
        </p:nvSpPr>
        <p:spPr>
          <a:xfrm>
            <a:off x="1616339"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3" name="Google Shape;143;p16"/>
          <p:cNvSpPr/>
          <p:nvPr/>
        </p:nvSpPr>
        <p:spPr>
          <a:xfrm>
            <a:off x="144659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4" name="Google Shape;144;p16"/>
          <p:cNvSpPr/>
          <p:nvPr/>
        </p:nvSpPr>
        <p:spPr>
          <a:xfrm>
            <a:off x="127006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5" name="Google Shape;145;p16"/>
          <p:cNvSpPr/>
          <p:nvPr/>
        </p:nvSpPr>
        <p:spPr>
          <a:xfrm>
            <a:off x="1093535"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6" name="Google Shape;146;p16"/>
          <p:cNvSpPr/>
          <p:nvPr/>
        </p:nvSpPr>
        <p:spPr>
          <a:xfrm>
            <a:off x="917004"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7" name="Google Shape;147;p16"/>
          <p:cNvSpPr/>
          <p:nvPr/>
        </p:nvSpPr>
        <p:spPr>
          <a:xfrm rot="5400000">
            <a:off x="404587" y="4359083"/>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148"/>
        <p:cNvGrpSpPr/>
        <p:nvPr/>
      </p:nvGrpSpPr>
      <p:grpSpPr>
        <a:xfrm>
          <a:off x="0" y="0"/>
          <a:ext cx="0" cy="0"/>
          <a:chOff x="0" y="0"/>
          <a:chExt cx="0" cy="0"/>
        </a:xfrm>
      </p:grpSpPr>
      <p:sp>
        <p:nvSpPr>
          <p:cNvPr id="149" name="Google Shape;149;p17"/>
          <p:cNvSpPr/>
          <p:nvPr/>
        </p:nvSpPr>
        <p:spPr>
          <a:xfrm>
            <a:off x="596006" y="307331"/>
            <a:ext cx="7318010" cy="4424410"/>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0" name="Google Shape;150;p17"/>
          <p:cNvSpPr/>
          <p:nvPr/>
        </p:nvSpPr>
        <p:spPr>
          <a:xfrm>
            <a:off x="398906" y="235481"/>
            <a:ext cx="7380923" cy="433139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1" name="Google Shape;151;p17"/>
          <p:cNvSpPr/>
          <p:nvPr/>
        </p:nvSpPr>
        <p:spPr>
          <a:xfrm>
            <a:off x="397406" y="232088"/>
            <a:ext cx="7380923"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2" name="Google Shape;152;p17"/>
          <p:cNvSpPr/>
          <p:nvPr/>
        </p:nvSpPr>
        <p:spPr>
          <a:xfrm rot="-5400000">
            <a:off x="8686173" y="4647249"/>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3" name="Google Shape;153;p17"/>
          <p:cNvSpPr/>
          <p:nvPr/>
        </p:nvSpPr>
        <p:spPr>
          <a:xfrm rot="-5400000">
            <a:off x="8686173" y="428400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4" name="Google Shape;154;p17"/>
          <p:cNvSpPr/>
          <p:nvPr/>
        </p:nvSpPr>
        <p:spPr>
          <a:xfrm rot="-5400000">
            <a:off x="8686173" y="3920756"/>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5" name="Google Shape;155;p17"/>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6" name="Google Shape;156;p17"/>
          <p:cNvSpPr/>
          <p:nvPr/>
        </p:nvSpPr>
        <p:spPr>
          <a:xfrm>
            <a:off x="7262374" y="400693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3"/>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7" name="Google Shape;157;p17"/>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8" name="Google Shape;158;p17"/>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9" name="Google Shape;159;p17"/>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60" name="Google Shape;160;p17"/>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61" name="Google Shape;161;p17"/>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62" name="Google Shape;162;p17"/>
          <p:cNvSpPr txBox="1">
            <a:spLocks noGrp="1"/>
          </p:cNvSpPr>
          <p:nvPr>
            <p:ph type="title"/>
          </p:nvPr>
        </p:nvSpPr>
        <p:spPr>
          <a:xfrm>
            <a:off x="1016906" y="895594"/>
            <a:ext cx="6507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ldrich"/>
              <a:buNone/>
              <a:defRPr/>
            </a:lvl1pPr>
            <a:lvl2pPr lvl="1"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163" name="Google Shape;163;p17"/>
          <p:cNvSpPr txBox="1">
            <a:spLocks noGrp="1"/>
          </p:cNvSpPr>
          <p:nvPr>
            <p:ph type="body" idx="1"/>
          </p:nvPr>
        </p:nvSpPr>
        <p:spPr>
          <a:xfrm>
            <a:off x="1016906" y="1844456"/>
            <a:ext cx="6507900" cy="2162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4" name="Google Shape;164;p17"/>
          <p:cNvSpPr/>
          <p:nvPr/>
        </p:nvSpPr>
        <p:spPr>
          <a:xfrm>
            <a:off x="8801374" y="13640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65" name="Google Shape;165;p17"/>
          <p:cNvSpPr/>
          <p:nvPr/>
        </p:nvSpPr>
        <p:spPr>
          <a:xfrm>
            <a:off x="8801374" y="31973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66" name="Google Shape;166;p17"/>
          <p:cNvSpPr/>
          <p:nvPr/>
        </p:nvSpPr>
        <p:spPr>
          <a:xfrm>
            <a:off x="8801374" y="50305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67" name="Google Shape;167;p17"/>
          <p:cNvSpPr/>
          <p:nvPr/>
        </p:nvSpPr>
        <p:spPr>
          <a:xfrm>
            <a:off x="8801374" y="68637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68"/>
        <p:cNvGrpSpPr/>
        <p:nvPr/>
      </p:nvGrpSpPr>
      <p:grpSpPr>
        <a:xfrm>
          <a:off x="0" y="0"/>
          <a:ext cx="0" cy="0"/>
          <a:chOff x="0" y="0"/>
          <a:chExt cx="0" cy="0"/>
        </a:xfrm>
      </p:grpSpPr>
      <p:sp>
        <p:nvSpPr>
          <p:cNvPr id="169" name="Google Shape;169;p18"/>
          <p:cNvSpPr/>
          <p:nvPr/>
        </p:nvSpPr>
        <p:spPr>
          <a:xfrm>
            <a:off x="282000" y="351938"/>
            <a:ext cx="3457242" cy="467158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0" name="Google Shape;170;p18"/>
          <p:cNvSpPr/>
          <p:nvPr/>
        </p:nvSpPr>
        <p:spPr>
          <a:xfrm>
            <a:off x="398109" y="235483"/>
            <a:ext cx="3456146"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1" name="Google Shape;171;p18"/>
          <p:cNvSpPr/>
          <p:nvPr/>
        </p:nvSpPr>
        <p:spPr>
          <a:xfrm>
            <a:off x="397406" y="232088"/>
            <a:ext cx="3456146"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2" name="Google Shape;172;p18"/>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3" name="Google Shape;173;p18"/>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4" name="Google Shape;174;p18"/>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5" name="Google Shape;175;p18"/>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6" name="Google Shape;176;p18"/>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7" name="Google Shape;177;p18"/>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8" name="Google Shape;178;p18"/>
          <p:cNvSpPr txBox="1">
            <a:spLocks noGrp="1"/>
          </p:cNvSpPr>
          <p:nvPr>
            <p:ph type="title"/>
          </p:nvPr>
        </p:nvSpPr>
        <p:spPr>
          <a:xfrm>
            <a:off x="752375" y="953813"/>
            <a:ext cx="2740200" cy="3509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1300"/>
              <a:buNone/>
              <a:defRPr sz="11300">
                <a:solidFill>
                  <a:schemeClr val="lt2"/>
                </a:solidFill>
              </a:defRPr>
            </a:lvl1pPr>
            <a:lvl2pPr lvl="1" algn="r" rtl="0">
              <a:lnSpc>
                <a:spcPct val="100000"/>
              </a:lnSpc>
              <a:spcBef>
                <a:spcPts val="0"/>
              </a:spcBef>
              <a:spcAft>
                <a:spcPts val="0"/>
              </a:spcAft>
              <a:buClr>
                <a:schemeClr val="lt2"/>
              </a:buClr>
              <a:buSzPts val="11300"/>
              <a:buNone/>
              <a:defRPr sz="11300">
                <a:solidFill>
                  <a:schemeClr val="lt2"/>
                </a:solidFill>
              </a:defRPr>
            </a:lvl2pPr>
            <a:lvl3pPr lvl="2" algn="r" rtl="0">
              <a:lnSpc>
                <a:spcPct val="100000"/>
              </a:lnSpc>
              <a:spcBef>
                <a:spcPts val="0"/>
              </a:spcBef>
              <a:spcAft>
                <a:spcPts val="0"/>
              </a:spcAft>
              <a:buClr>
                <a:schemeClr val="lt2"/>
              </a:buClr>
              <a:buSzPts val="11300"/>
              <a:buNone/>
              <a:defRPr sz="11300">
                <a:solidFill>
                  <a:schemeClr val="lt2"/>
                </a:solidFill>
              </a:defRPr>
            </a:lvl3pPr>
            <a:lvl4pPr lvl="3" algn="r" rtl="0">
              <a:lnSpc>
                <a:spcPct val="100000"/>
              </a:lnSpc>
              <a:spcBef>
                <a:spcPts val="0"/>
              </a:spcBef>
              <a:spcAft>
                <a:spcPts val="0"/>
              </a:spcAft>
              <a:buClr>
                <a:schemeClr val="lt2"/>
              </a:buClr>
              <a:buSzPts val="11300"/>
              <a:buNone/>
              <a:defRPr sz="11300">
                <a:solidFill>
                  <a:schemeClr val="lt2"/>
                </a:solidFill>
              </a:defRPr>
            </a:lvl4pPr>
            <a:lvl5pPr lvl="4" algn="r" rtl="0">
              <a:lnSpc>
                <a:spcPct val="100000"/>
              </a:lnSpc>
              <a:spcBef>
                <a:spcPts val="0"/>
              </a:spcBef>
              <a:spcAft>
                <a:spcPts val="0"/>
              </a:spcAft>
              <a:buClr>
                <a:schemeClr val="lt2"/>
              </a:buClr>
              <a:buSzPts val="11300"/>
              <a:buNone/>
              <a:defRPr sz="11300">
                <a:solidFill>
                  <a:schemeClr val="lt2"/>
                </a:solidFill>
              </a:defRPr>
            </a:lvl5pPr>
            <a:lvl6pPr lvl="5" algn="r" rtl="0">
              <a:lnSpc>
                <a:spcPct val="100000"/>
              </a:lnSpc>
              <a:spcBef>
                <a:spcPts val="0"/>
              </a:spcBef>
              <a:spcAft>
                <a:spcPts val="0"/>
              </a:spcAft>
              <a:buClr>
                <a:schemeClr val="lt2"/>
              </a:buClr>
              <a:buSzPts val="11300"/>
              <a:buNone/>
              <a:defRPr sz="11300">
                <a:solidFill>
                  <a:schemeClr val="lt2"/>
                </a:solidFill>
              </a:defRPr>
            </a:lvl6pPr>
            <a:lvl7pPr lvl="6" algn="r" rtl="0">
              <a:lnSpc>
                <a:spcPct val="100000"/>
              </a:lnSpc>
              <a:spcBef>
                <a:spcPts val="0"/>
              </a:spcBef>
              <a:spcAft>
                <a:spcPts val="0"/>
              </a:spcAft>
              <a:buClr>
                <a:schemeClr val="lt2"/>
              </a:buClr>
              <a:buSzPts val="11300"/>
              <a:buNone/>
              <a:defRPr sz="11300">
                <a:solidFill>
                  <a:schemeClr val="lt2"/>
                </a:solidFill>
              </a:defRPr>
            </a:lvl7pPr>
            <a:lvl8pPr lvl="7" algn="r" rtl="0">
              <a:lnSpc>
                <a:spcPct val="100000"/>
              </a:lnSpc>
              <a:spcBef>
                <a:spcPts val="0"/>
              </a:spcBef>
              <a:spcAft>
                <a:spcPts val="0"/>
              </a:spcAft>
              <a:buClr>
                <a:schemeClr val="lt2"/>
              </a:buClr>
              <a:buSzPts val="11300"/>
              <a:buNone/>
              <a:defRPr sz="11300">
                <a:solidFill>
                  <a:schemeClr val="lt2"/>
                </a:solidFill>
              </a:defRPr>
            </a:lvl8pPr>
            <a:lvl9pPr lvl="8" algn="r" rtl="0">
              <a:lnSpc>
                <a:spcPct val="100000"/>
              </a:lnSpc>
              <a:spcBef>
                <a:spcPts val="0"/>
              </a:spcBef>
              <a:spcAft>
                <a:spcPts val="0"/>
              </a:spcAft>
              <a:buClr>
                <a:schemeClr val="lt2"/>
              </a:buClr>
              <a:buSzPts val="11300"/>
              <a:buNone/>
              <a:defRPr sz="11300">
                <a:solidFill>
                  <a:schemeClr val="lt2"/>
                </a:solidFill>
              </a:defRPr>
            </a:lvl9pPr>
          </a:lstStyle>
          <a:p>
            <a:endParaRPr/>
          </a:p>
        </p:txBody>
      </p:sp>
      <p:sp>
        <p:nvSpPr>
          <p:cNvPr id="179" name="Google Shape;179;p18"/>
          <p:cNvSpPr txBox="1">
            <a:spLocks noGrp="1"/>
          </p:cNvSpPr>
          <p:nvPr>
            <p:ph type="body" idx="1"/>
          </p:nvPr>
        </p:nvSpPr>
        <p:spPr>
          <a:xfrm>
            <a:off x="4166719" y="2326181"/>
            <a:ext cx="4665600" cy="19635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80" name="Google Shape;180;p18"/>
          <p:cNvSpPr txBox="1">
            <a:spLocks noGrp="1"/>
          </p:cNvSpPr>
          <p:nvPr>
            <p:ph type="title" idx="2"/>
          </p:nvPr>
        </p:nvSpPr>
        <p:spPr>
          <a:xfrm>
            <a:off x="4166719" y="1240219"/>
            <a:ext cx="4665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000"/>
              <a:buFont typeface="Aldrich"/>
              <a:buNone/>
              <a:defRPr>
                <a:solidFill>
                  <a:schemeClr val="lt1"/>
                </a:solidFill>
              </a:defRPr>
            </a:lvl1pPr>
            <a:lvl2pPr lvl="1" algn="l" rtl="0">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algn="l" rtl="0">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algn="l" rtl="0">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algn="l" rtl="0">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algn="l" rtl="0">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algn="l" rtl="0">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algn="l" rtl="0">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algn="l" rtl="0">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a:endParaRPr/>
          </a:p>
        </p:txBody>
      </p:sp>
      <p:sp>
        <p:nvSpPr>
          <p:cNvPr id="181" name="Google Shape;181;p18"/>
          <p:cNvSpPr/>
          <p:nvPr/>
        </p:nvSpPr>
        <p:spPr>
          <a:xfrm>
            <a:off x="8920077"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2" name="Google Shape;182;p18"/>
          <p:cNvSpPr/>
          <p:nvPr/>
        </p:nvSpPr>
        <p:spPr>
          <a:xfrm>
            <a:off x="8743546"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3" name="Google Shape;183;p18"/>
          <p:cNvSpPr/>
          <p:nvPr/>
        </p:nvSpPr>
        <p:spPr>
          <a:xfrm>
            <a:off x="8573804"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4" name="Google Shape;184;p18"/>
          <p:cNvSpPr/>
          <p:nvPr/>
        </p:nvSpPr>
        <p:spPr>
          <a:xfrm>
            <a:off x="8397273"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5" name="Google Shape;185;p18"/>
          <p:cNvSpPr/>
          <p:nvPr/>
        </p:nvSpPr>
        <p:spPr>
          <a:xfrm>
            <a:off x="8220742"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6" name="Google Shape;186;p18"/>
          <p:cNvSpPr/>
          <p:nvPr/>
        </p:nvSpPr>
        <p:spPr>
          <a:xfrm>
            <a:off x="8044211"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7" name="Google Shape;187;p18"/>
          <p:cNvSpPr/>
          <p:nvPr/>
        </p:nvSpPr>
        <p:spPr>
          <a:xfrm>
            <a:off x="8920077" y="318632"/>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8" name="Google Shape;188;p18"/>
          <p:cNvSpPr/>
          <p:nvPr/>
        </p:nvSpPr>
        <p:spPr>
          <a:xfrm>
            <a:off x="8920077" y="501953"/>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9" name="Google Shape;189;p18"/>
          <p:cNvSpPr/>
          <p:nvPr/>
        </p:nvSpPr>
        <p:spPr>
          <a:xfrm>
            <a:off x="8920077" y="685273"/>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0" name="Google Shape;190;p18"/>
          <p:cNvSpPr/>
          <p:nvPr/>
        </p:nvSpPr>
        <p:spPr>
          <a:xfrm>
            <a:off x="8970977" y="440150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1" name="Google Shape;191;p18"/>
          <p:cNvSpPr/>
          <p:nvPr/>
        </p:nvSpPr>
        <p:spPr>
          <a:xfrm>
            <a:off x="8970977" y="458482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2" name="Google Shape;192;p18"/>
          <p:cNvSpPr/>
          <p:nvPr/>
        </p:nvSpPr>
        <p:spPr>
          <a:xfrm>
            <a:off x="8970977" y="476814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3" name="Google Shape;193;p18"/>
          <p:cNvSpPr/>
          <p:nvPr/>
        </p:nvSpPr>
        <p:spPr>
          <a:xfrm>
            <a:off x="8970977" y="495146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4" name="Google Shape;194;p18"/>
          <p:cNvSpPr/>
          <p:nvPr/>
        </p:nvSpPr>
        <p:spPr>
          <a:xfrm>
            <a:off x="530008" y="4584821"/>
            <a:ext cx="525347" cy="271463"/>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5" name="Google Shape;195;p18"/>
          <p:cNvSpPr/>
          <p:nvPr/>
        </p:nvSpPr>
        <p:spPr>
          <a:xfrm>
            <a:off x="7742295" y="352278"/>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6" name="Google Shape;196;p18"/>
          <p:cNvSpPr/>
          <p:nvPr/>
        </p:nvSpPr>
        <p:spPr>
          <a:xfrm>
            <a:off x="8105541" y="352278"/>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7" name="Google Shape;197;p18"/>
          <p:cNvSpPr/>
          <p:nvPr/>
        </p:nvSpPr>
        <p:spPr>
          <a:xfrm>
            <a:off x="8468788" y="352278"/>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8" name="Google Shape;198;p18"/>
          <p:cNvSpPr/>
          <p:nvPr/>
        </p:nvSpPr>
        <p:spPr>
          <a:xfrm>
            <a:off x="8396711" y="4001417"/>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9" name="Google Shape;199;p18"/>
          <p:cNvSpPr/>
          <p:nvPr/>
        </p:nvSpPr>
        <p:spPr>
          <a:xfrm rot="5400000">
            <a:off x="8733759" y="3793958"/>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00"/>
        <p:cNvGrpSpPr/>
        <p:nvPr/>
      </p:nvGrpSpPr>
      <p:grpSpPr>
        <a:xfrm>
          <a:off x="0" y="0"/>
          <a:ext cx="0" cy="0"/>
          <a:chOff x="0" y="0"/>
          <a:chExt cx="0" cy="0"/>
        </a:xfrm>
      </p:grpSpPr>
      <p:sp>
        <p:nvSpPr>
          <p:cNvPr id="201" name="Google Shape;201;p19"/>
          <p:cNvSpPr/>
          <p:nvPr/>
        </p:nvSpPr>
        <p:spPr>
          <a:xfrm>
            <a:off x="399106" y="235475"/>
            <a:ext cx="8347472"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2" name="Google Shape;202;p19"/>
          <p:cNvSpPr/>
          <p:nvPr/>
        </p:nvSpPr>
        <p:spPr>
          <a:xfrm>
            <a:off x="397408" y="232080"/>
            <a:ext cx="834747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3" name="Google Shape;203;p19"/>
          <p:cNvSpPr/>
          <p:nvPr/>
        </p:nvSpPr>
        <p:spPr>
          <a:xfrm>
            <a:off x="7651695"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4" name="Google Shape;204;p19"/>
          <p:cNvSpPr/>
          <p:nvPr/>
        </p:nvSpPr>
        <p:spPr>
          <a:xfrm>
            <a:off x="8014941"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5" name="Google Shape;205;p19"/>
          <p:cNvSpPr/>
          <p:nvPr/>
        </p:nvSpPr>
        <p:spPr>
          <a:xfrm>
            <a:off x="8378188"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6" name="Google Shape;206;p19"/>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7" name="Google Shape;207;p19"/>
          <p:cNvSpPr/>
          <p:nvPr/>
        </p:nvSpPr>
        <p:spPr>
          <a:xfrm>
            <a:off x="8228936" y="75388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8" name="Google Shape;208;p19"/>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9" name="Google Shape;209;p19"/>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0" name="Google Shape;210;p19"/>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1" name="Google Shape;211;p19"/>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2" name="Google Shape;212;p19"/>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3" name="Google Shape;213;p19"/>
          <p:cNvSpPr txBox="1">
            <a:spLocks noGrp="1"/>
          </p:cNvSpPr>
          <p:nvPr>
            <p:ph type="subTitle" idx="1"/>
          </p:nvPr>
        </p:nvSpPr>
        <p:spPr>
          <a:xfrm>
            <a:off x="1016906" y="1514981"/>
            <a:ext cx="7212000" cy="5385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600"/>
              <a:buNone/>
              <a:defRPr sz="1600" b="1"/>
            </a:lvl1pPr>
            <a:lvl2pPr lvl="1" algn="l" rtl="0">
              <a:lnSpc>
                <a:spcPct val="115000"/>
              </a:lnSpc>
              <a:spcBef>
                <a:spcPts val="1600"/>
              </a:spcBef>
              <a:spcAft>
                <a:spcPts val="0"/>
              </a:spcAft>
              <a:buSzPts val="1600"/>
              <a:buNone/>
              <a:defRPr sz="1600" b="1"/>
            </a:lvl2pPr>
            <a:lvl3pPr lvl="2" algn="l" rtl="0">
              <a:lnSpc>
                <a:spcPct val="115000"/>
              </a:lnSpc>
              <a:spcBef>
                <a:spcPts val="1600"/>
              </a:spcBef>
              <a:spcAft>
                <a:spcPts val="0"/>
              </a:spcAft>
              <a:buSzPts val="1600"/>
              <a:buNone/>
              <a:defRPr sz="1600" b="1"/>
            </a:lvl3pPr>
            <a:lvl4pPr lvl="3" algn="l" rtl="0">
              <a:lnSpc>
                <a:spcPct val="115000"/>
              </a:lnSpc>
              <a:spcBef>
                <a:spcPts val="1600"/>
              </a:spcBef>
              <a:spcAft>
                <a:spcPts val="0"/>
              </a:spcAft>
              <a:buSzPts val="1600"/>
              <a:buNone/>
              <a:defRPr sz="1600" b="1"/>
            </a:lvl4pPr>
            <a:lvl5pPr lvl="4" algn="l" rtl="0">
              <a:lnSpc>
                <a:spcPct val="115000"/>
              </a:lnSpc>
              <a:spcBef>
                <a:spcPts val="1600"/>
              </a:spcBef>
              <a:spcAft>
                <a:spcPts val="0"/>
              </a:spcAft>
              <a:buSzPts val="1600"/>
              <a:buNone/>
              <a:defRPr sz="1600" b="1"/>
            </a:lvl5pPr>
            <a:lvl6pPr lvl="5" algn="l" rtl="0">
              <a:lnSpc>
                <a:spcPct val="115000"/>
              </a:lnSpc>
              <a:spcBef>
                <a:spcPts val="1600"/>
              </a:spcBef>
              <a:spcAft>
                <a:spcPts val="0"/>
              </a:spcAft>
              <a:buSzPts val="1600"/>
              <a:buNone/>
              <a:defRPr sz="1600" b="1"/>
            </a:lvl6pPr>
            <a:lvl7pPr lvl="6" algn="l" rtl="0">
              <a:lnSpc>
                <a:spcPct val="115000"/>
              </a:lnSpc>
              <a:spcBef>
                <a:spcPts val="1600"/>
              </a:spcBef>
              <a:spcAft>
                <a:spcPts val="0"/>
              </a:spcAft>
              <a:buSzPts val="1600"/>
              <a:buNone/>
              <a:defRPr sz="1600" b="1"/>
            </a:lvl7pPr>
            <a:lvl8pPr lvl="7" algn="l" rtl="0">
              <a:lnSpc>
                <a:spcPct val="115000"/>
              </a:lnSpc>
              <a:spcBef>
                <a:spcPts val="1600"/>
              </a:spcBef>
              <a:spcAft>
                <a:spcPts val="0"/>
              </a:spcAft>
              <a:buSzPts val="1600"/>
              <a:buNone/>
              <a:defRPr sz="1600" b="1"/>
            </a:lvl8pPr>
            <a:lvl9pPr lvl="8" algn="l" rtl="0">
              <a:lnSpc>
                <a:spcPct val="115000"/>
              </a:lnSpc>
              <a:spcBef>
                <a:spcPts val="1600"/>
              </a:spcBef>
              <a:spcAft>
                <a:spcPts val="1600"/>
              </a:spcAft>
              <a:buSzPts val="1600"/>
              <a:buNone/>
              <a:defRPr sz="1600" b="1"/>
            </a:lvl9pPr>
          </a:lstStyle>
          <a:p>
            <a:endParaRPr/>
          </a:p>
        </p:txBody>
      </p:sp>
      <p:sp>
        <p:nvSpPr>
          <p:cNvPr id="214" name="Google Shape;214;p19"/>
          <p:cNvSpPr txBox="1">
            <a:spLocks noGrp="1"/>
          </p:cNvSpPr>
          <p:nvPr>
            <p:ph type="title"/>
          </p:nvPr>
        </p:nvSpPr>
        <p:spPr>
          <a:xfrm>
            <a:off x="1016906" y="899081"/>
            <a:ext cx="7212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ldrich"/>
              <a:buNone/>
              <a:defRPr/>
            </a:lvl1pPr>
            <a:lvl2pPr lvl="1"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15" name="Google Shape;215;p19"/>
          <p:cNvSpPr txBox="1">
            <a:spLocks noGrp="1"/>
          </p:cNvSpPr>
          <p:nvPr>
            <p:ph type="body" idx="2"/>
          </p:nvPr>
        </p:nvSpPr>
        <p:spPr>
          <a:xfrm>
            <a:off x="1016906" y="2010113"/>
            <a:ext cx="7212000" cy="25773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16" name="Google Shape;216;p19"/>
          <p:cNvSpPr/>
          <p:nvPr/>
        </p:nvSpPr>
        <p:spPr>
          <a:xfrm>
            <a:off x="1616339"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7" name="Google Shape;217;p19"/>
          <p:cNvSpPr/>
          <p:nvPr/>
        </p:nvSpPr>
        <p:spPr>
          <a:xfrm>
            <a:off x="144659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8" name="Google Shape;218;p19"/>
          <p:cNvSpPr/>
          <p:nvPr/>
        </p:nvSpPr>
        <p:spPr>
          <a:xfrm>
            <a:off x="127006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9" name="Google Shape;219;p19"/>
          <p:cNvSpPr/>
          <p:nvPr/>
        </p:nvSpPr>
        <p:spPr>
          <a:xfrm>
            <a:off x="1093535"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0" name="Google Shape;220;p19"/>
          <p:cNvSpPr/>
          <p:nvPr/>
        </p:nvSpPr>
        <p:spPr>
          <a:xfrm>
            <a:off x="917004"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1" name="Google Shape;221;p19"/>
          <p:cNvSpPr/>
          <p:nvPr/>
        </p:nvSpPr>
        <p:spPr>
          <a:xfrm rot="5400000">
            <a:off x="392981" y="4362889"/>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222"/>
        <p:cNvGrpSpPr/>
        <p:nvPr/>
      </p:nvGrpSpPr>
      <p:grpSpPr>
        <a:xfrm>
          <a:off x="0" y="0"/>
          <a:ext cx="0" cy="0"/>
          <a:chOff x="0" y="0"/>
          <a:chExt cx="0" cy="0"/>
        </a:xfrm>
      </p:grpSpPr>
      <p:sp>
        <p:nvSpPr>
          <p:cNvPr id="223" name="Google Shape;223;p20"/>
          <p:cNvSpPr/>
          <p:nvPr/>
        </p:nvSpPr>
        <p:spPr>
          <a:xfrm>
            <a:off x="399106" y="235475"/>
            <a:ext cx="8347472"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4" name="Google Shape;224;p20"/>
          <p:cNvSpPr/>
          <p:nvPr/>
        </p:nvSpPr>
        <p:spPr>
          <a:xfrm>
            <a:off x="397408" y="232080"/>
            <a:ext cx="834747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5" name="Google Shape;225;p20"/>
          <p:cNvSpPr/>
          <p:nvPr/>
        </p:nvSpPr>
        <p:spPr>
          <a:xfrm>
            <a:off x="7651695"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6" name="Google Shape;226;p20"/>
          <p:cNvSpPr/>
          <p:nvPr/>
        </p:nvSpPr>
        <p:spPr>
          <a:xfrm>
            <a:off x="8014941"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7" name="Google Shape;227;p20"/>
          <p:cNvSpPr/>
          <p:nvPr/>
        </p:nvSpPr>
        <p:spPr>
          <a:xfrm>
            <a:off x="8378188"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8" name="Google Shape;228;p20"/>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9" name="Google Shape;229;p20"/>
          <p:cNvSpPr/>
          <p:nvPr/>
        </p:nvSpPr>
        <p:spPr>
          <a:xfrm>
            <a:off x="8228936" y="75388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0" name="Google Shape;230;p20"/>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1" name="Google Shape;231;p20"/>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2" name="Google Shape;232;p20"/>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3" name="Google Shape;233;p20"/>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4" name="Google Shape;234;p20"/>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5" name="Google Shape;235;p20"/>
          <p:cNvSpPr txBox="1">
            <a:spLocks noGrp="1"/>
          </p:cNvSpPr>
          <p:nvPr>
            <p:ph type="subTitle" idx="1"/>
          </p:nvPr>
        </p:nvSpPr>
        <p:spPr>
          <a:xfrm>
            <a:off x="1096210" y="1605900"/>
            <a:ext cx="3307800" cy="5385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600"/>
              <a:buNone/>
              <a:defRPr sz="1600" b="1"/>
            </a:lvl1pPr>
            <a:lvl2pPr lvl="1" algn="l" rtl="0">
              <a:lnSpc>
                <a:spcPct val="115000"/>
              </a:lnSpc>
              <a:spcBef>
                <a:spcPts val="1600"/>
              </a:spcBef>
              <a:spcAft>
                <a:spcPts val="0"/>
              </a:spcAft>
              <a:buSzPts val="1600"/>
              <a:buNone/>
              <a:defRPr sz="1600" b="1"/>
            </a:lvl2pPr>
            <a:lvl3pPr lvl="2" algn="l" rtl="0">
              <a:lnSpc>
                <a:spcPct val="115000"/>
              </a:lnSpc>
              <a:spcBef>
                <a:spcPts val="1600"/>
              </a:spcBef>
              <a:spcAft>
                <a:spcPts val="0"/>
              </a:spcAft>
              <a:buSzPts val="1600"/>
              <a:buNone/>
              <a:defRPr sz="1600" b="1"/>
            </a:lvl3pPr>
            <a:lvl4pPr lvl="3" algn="l" rtl="0">
              <a:lnSpc>
                <a:spcPct val="115000"/>
              </a:lnSpc>
              <a:spcBef>
                <a:spcPts val="1600"/>
              </a:spcBef>
              <a:spcAft>
                <a:spcPts val="0"/>
              </a:spcAft>
              <a:buSzPts val="1600"/>
              <a:buNone/>
              <a:defRPr sz="1600" b="1"/>
            </a:lvl4pPr>
            <a:lvl5pPr lvl="4" algn="l" rtl="0">
              <a:lnSpc>
                <a:spcPct val="115000"/>
              </a:lnSpc>
              <a:spcBef>
                <a:spcPts val="1600"/>
              </a:spcBef>
              <a:spcAft>
                <a:spcPts val="0"/>
              </a:spcAft>
              <a:buSzPts val="1600"/>
              <a:buNone/>
              <a:defRPr sz="1600" b="1"/>
            </a:lvl5pPr>
            <a:lvl6pPr lvl="5" algn="l" rtl="0">
              <a:lnSpc>
                <a:spcPct val="115000"/>
              </a:lnSpc>
              <a:spcBef>
                <a:spcPts val="1600"/>
              </a:spcBef>
              <a:spcAft>
                <a:spcPts val="0"/>
              </a:spcAft>
              <a:buSzPts val="1600"/>
              <a:buNone/>
              <a:defRPr sz="1600" b="1"/>
            </a:lvl6pPr>
            <a:lvl7pPr lvl="6" algn="l" rtl="0">
              <a:lnSpc>
                <a:spcPct val="115000"/>
              </a:lnSpc>
              <a:spcBef>
                <a:spcPts val="1600"/>
              </a:spcBef>
              <a:spcAft>
                <a:spcPts val="0"/>
              </a:spcAft>
              <a:buSzPts val="1600"/>
              <a:buNone/>
              <a:defRPr sz="1600" b="1"/>
            </a:lvl7pPr>
            <a:lvl8pPr lvl="7" algn="l" rtl="0">
              <a:lnSpc>
                <a:spcPct val="115000"/>
              </a:lnSpc>
              <a:spcBef>
                <a:spcPts val="1600"/>
              </a:spcBef>
              <a:spcAft>
                <a:spcPts val="0"/>
              </a:spcAft>
              <a:buSzPts val="1600"/>
              <a:buNone/>
              <a:defRPr sz="1600" b="1"/>
            </a:lvl8pPr>
            <a:lvl9pPr lvl="8" algn="l" rtl="0">
              <a:lnSpc>
                <a:spcPct val="115000"/>
              </a:lnSpc>
              <a:spcBef>
                <a:spcPts val="1600"/>
              </a:spcBef>
              <a:spcAft>
                <a:spcPts val="1600"/>
              </a:spcAft>
              <a:buSzPts val="1600"/>
              <a:buNone/>
              <a:defRPr sz="1600" b="1"/>
            </a:lvl9pPr>
          </a:lstStyle>
          <a:p>
            <a:endParaRPr/>
          </a:p>
        </p:txBody>
      </p:sp>
      <p:sp>
        <p:nvSpPr>
          <p:cNvPr id="236" name="Google Shape;236;p20"/>
          <p:cNvSpPr txBox="1">
            <a:spLocks noGrp="1"/>
          </p:cNvSpPr>
          <p:nvPr>
            <p:ph type="subTitle" idx="2"/>
          </p:nvPr>
        </p:nvSpPr>
        <p:spPr>
          <a:xfrm>
            <a:off x="4785347" y="1605900"/>
            <a:ext cx="3307800" cy="5385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600"/>
              <a:buNone/>
              <a:defRPr sz="1600" b="1"/>
            </a:lvl1pPr>
            <a:lvl2pPr lvl="1" algn="l" rtl="0">
              <a:lnSpc>
                <a:spcPct val="115000"/>
              </a:lnSpc>
              <a:spcBef>
                <a:spcPts val="1600"/>
              </a:spcBef>
              <a:spcAft>
                <a:spcPts val="0"/>
              </a:spcAft>
              <a:buSzPts val="1600"/>
              <a:buNone/>
              <a:defRPr sz="1600" b="1"/>
            </a:lvl2pPr>
            <a:lvl3pPr lvl="2" algn="l" rtl="0">
              <a:lnSpc>
                <a:spcPct val="115000"/>
              </a:lnSpc>
              <a:spcBef>
                <a:spcPts val="1600"/>
              </a:spcBef>
              <a:spcAft>
                <a:spcPts val="0"/>
              </a:spcAft>
              <a:buSzPts val="1600"/>
              <a:buNone/>
              <a:defRPr sz="1600" b="1"/>
            </a:lvl3pPr>
            <a:lvl4pPr lvl="3" algn="l" rtl="0">
              <a:lnSpc>
                <a:spcPct val="115000"/>
              </a:lnSpc>
              <a:spcBef>
                <a:spcPts val="1600"/>
              </a:spcBef>
              <a:spcAft>
                <a:spcPts val="0"/>
              </a:spcAft>
              <a:buSzPts val="1600"/>
              <a:buNone/>
              <a:defRPr sz="1600" b="1"/>
            </a:lvl4pPr>
            <a:lvl5pPr lvl="4" algn="l" rtl="0">
              <a:lnSpc>
                <a:spcPct val="115000"/>
              </a:lnSpc>
              <a:spcBef>
                <a:spcPts val="1600"/>
              </a:spcBef>
              <a:spcAft>
                <a:spcPts val="0"/>
              </a:spcAft>
              <a:buSzPts val="1600"/>
              <a:buNone/>
              <a:defRPr sz="1600" b="1"/>
            </a:lvl5pPr>
            <a:lvl6pPr lvl="5" algn="l" rtl="0">
              <a:lnSpc>
                <a:spcPct val="115000"/>
              </a:lnSpc>
              <a:spcBef>
                <a:spcPts val="1600"/>
              </a:spcBef>
              <a:spcAft>
                <a:spcPts val="0"/>
              </a:spcAft>
              <a:buSzPts val="1600"/>
              <a:buNone/>
              <a:defRPr sz="1600" b="1"/>
            </a:lvl6pPr>
            <a:lvl7pPr lvl="6" algn="l" rtl="0">
              <a:lnSpc>
                <a:spcPct val="115000"/>
              </a:lnSpc>
              <a:spcBef>
                <a:spcPts val="1600"/>
              </a:spcBef>
              <a:spcAft>
                <a:spcPts val="0"/>
              </a:spcAft>
              <a:buSzPts val="1600"/>
              <a:buNone/>
              <a:defRPr sz="1600" b="1"/>
            </a:lvl7pPr>
            <a:lvl8pPr lvl="7" algn="l" rtl="0">
              <a:lnSpc>
                <a:spcPct val="115000"/>
              </a:lnSpc>
              <a:spcBef>
                <a:spcPts val="1600"/>
              </a:spcBef>
              <a:spcAft>
                <a:spcPts val="0"/>
              </a:spcAft>
              <a:buSzPts val="1600"/>
              <a:buNone/>
              <a:defRPr sz="1600" b="1"/>
            </a:lvl8pPr>
            <a:lvl9pPr lvl="8" algn="l" rtl="0">
              <a:lnSpc>
                <a:spcPct val="115000"/>
              </a:lnSpc>
              <a:spcBef>
                <a:spcPts val="1600"/>
              </a:spcBef>
              <a:spcAft>
                <a:spcPts val="1600"/>
              </a:spcAft>
              <a:buSzPts val="1600"/>
              <a:buNone/>
              <a:defRPr sz="1600" b="1"/>
            </a:lvl9pPr>
          </a:lstStyle>
          <a:p>
            <a:endParaRPr/>
          </a:p>
        </p:txBody>
      </p:sp>
      <p:sp>
        <p:nvSpPr>
          <p:cNvPr id="237" name="Google Shape;237;p20"/>
          <p:cNvSpPr txBox="1">
            <a:spLocks noGrp="1"/>
          </p:cNvSpPr>
          <p:nvPr>
            <p:ph type="title"/>
          </p:nvPr>
        </p:nvSpPr>
        <p:spPr>
          <a:xfrm>
            <a:off x="1096219" y="920306"/>
            <a:ext cx="70347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ldrich"/>
              <a:buNone/>
              <a:defRPr/>
            </a:lvl1pPr>
            <a:lvl2pPr lvl="1"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38" name="Google Shape;238;p20"/>
          <p:cNvSpPr txBox="1">
            <a:spLocks noGrp="1"/>
          </p:cNvSpPr>
          <p:nvPr>
            <p:ph type="body" idx="3"/>
          </p:nvPr>
        </p:nvSpPr>
        <p:spPr>
          <a:xfrm>
            <a:off x="1096200" y="2137219"/>
            <a:ext cx="3307800" cy="23388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39" name="Google Shape;239;p20"/>
          <p:cNvSpPr txBox="1">
            <a:spLocks noGrp="1"/>
          </p:cNvSpPr>
          <p:nvPr>
            <p:ph type="body" idx="4"/>
          </p:nvPr>
        </p:nvSpPr>
        <p:spPr>
          <a:xfrm>
            <a:off x="4785350" y="2128406"/>
            <a:ext cx="3307800" cy="23388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40" name="Google Shape;240;p20"/>
          <p:cNvSpPr/>
          <p:nvPr/>
        </p:nvSpPr>
        <p:spPr>
          <a:xfrm>
            <a:off x="1616339"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1" name="Google Shape;241;p20"/>
          <p:cNvSpPr/>
          <p:nvPr/>
        </p:nvSpPr>
        <p:spPr>
          <a:xfrm>
            <a:off x="144659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2" name="Google Shape;242;p20"/>
          <p:cNvSpPr/>
          <p:nvPr/>
        </p:nvSpPr>
        <p:spPr>
          <a:xfrm>
            <a:off x="127006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3" name="Google Shape;243;p20"/>
          <p:cNvSpPr/>
          <p:nvPr/>
        </p:nvSpPr>
        <p:spPr>
          <a:xfrm>
            <a:off x="1093535"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4" name="Google Shape;244;p20"/>
          <p:cNvSpPr/>
          <p:nvPr/>
        </p:nvSpPr>
        <p:spPr>
          <a:xfrm>
            <a:off x="917004"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5" name="Google Shape;245;p20"/>
          <p:cNvSpPr/>
          <p:nvPr/>
        </p:nvSpPr>
        <p:spPr>
          <a:xfrm rot="5400000">
            <a:off x="392981" y="4362889"/>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246"/>
        <p:cNvGrpSpPr/>
        <p:nvPr/>
      </p:nvGrpSpPr>
      <p:grpSpPr>
        <a:xfrm>
          <a:off x="0" y="0"/>
          <a:ext cx="0" cy="0"/>
          <a:chOff x="0" y="0"/>
          <a:chExt cx="0" cy="0"/>
        </a:xfrm>
      </p:grpSpPr>
      <p:sp>
        <p:nvSpPr>
          <p:cNvPr id="247" name="Google Shape;247;p21"/>
          <p:cNvSpPr/>
          <p:nvPr/>
        </p:nvSpPr>
        <p:spPr>
          <a:xfrm>
            <a:off x="1065572" y="398719"/>
            <a:ext cx="7732443" cy="4424410"/>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8" name="Google Shape;248;p21"/>
          <p:cNvSpPr/>
          <p:nvPr/>
        </p:nvSpPr>
        <p:spPr>
          <a:xfrm>
            <a:off x="857278" y="326869"/>
            <a:ext cx="7790974" cy="433139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9" name="Google Shape;249;p21"/>
          <p:cNvSpPr/>
          <p:nvPr/>
        </p:nvSpPr>
        <p:spPr>
          <a:xfrm>
            <a:off x="855694" y="323475"/>
            <a:ext cx="7790974"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0" name="Google Shape;250;p21"/>
          <p:cNvSpPr/>
          <p:nvPr/>
        </p:nvSpPr>
        <p:spPr>
          <a:xfrm>
            <a:off x="988295" y="935339"/>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1" name="Google Shape;251;p21"/>
          <p:cNvSpPr/>
          <p:nvPr/>
        </p:nvSpPr>
        <p:spPr>
          <a:xfrm>
            <a:off x="1054294"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2" name="Google Shape;252;p21"/>
          <p:cNvSpPr/>
          <p:nvPr/>
        </p:nvSpPr>
        <p:spPr>
          <a:xfrm>
            <a:off x="1332669"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3" name="Google Shape;253;p21"/>
          <p:cNvSpPr/>
          <p:nvPr/>
        </p:nvSpPr>
        <p:spPr>
          <a:xfrm>
            <a:off x="1617835"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4" name="Google Shape;254;p21"/>
          <p:cNvSpPr/>
          <p:nvPr/>
        </p:nvSpPr>
        <p:spPr>
          <a:xfrm>
            <a:off x="988295" y="1341595"/>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5" name="Google Shape;255;p21"/>
          <p:cNvSpPr/>
          <p:nvPr/>
        </p:nvSpPr>
        <p:spPr>
          <a:xfrm>
            <a:off x="988295" y="1747852"/>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56" name="Google Shape;256;p21"/>
          <p:cNvSpPr txBox="1">
            <a:spLocks noGrp="1"/>
          </p:cNvSpPr>
          <p:nvPr>
            <p:ph type="subTitle" idx="1"/>
          </p:nvPr>
        </p:nvSpPr>
        <p:spPr>
          <a:xfrm>
            <a:off x="1646049" y="1411781"/>
            <a:ext cx="6265200" cy="4026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400"/>
              <a:buNone/>
              <a:defRPr sz="1400" b="1"/>
            </a:lvl1pPr>
            <a:lvl2pPr lvl="1" algn="l" rtl="0">
              <a:lnSpc>
                <a:spcPct val="115000"/>
              </a:lnSpc>
              <a:spcBef>
                <a:spcPts val="1600"/>
              </a:spcBef>
              <a:spcAft>
                <a:spcPts val="0"/>
              </a:spcAft>
              <a:buSzPts val="1400"/>
              <a:buNone/>
              <a:defRPr sz="1400" b="1"/>
            </a:lvl2pPr>
            <a:lvl3pPr lvl="2" algn="l" rtl="0">
              <a:lnSpc>
                <a:spcPct val="115000"/>
              </a:lnSpc>
              <a:spcBef>
                <a:spcPts val="1600"/>
              </a:spcBef>
              <a:spcAft>
                <a:spcPts val="0"/>
              </a:spcAft>
              <a:buSzPts val="1400"/>
              <a:buNone/>
              <a:defRPr sz="1400" b="1"/>
            </a:lvl3pPr>
            <a:lvl4pPr lvl="3" algn="l" rtl="0">
              <a:lnSpc>
                <a:spcPct val="115000"/>
              </a:lnSpc>
              <a:spcBef>
                <a:spcPts val="1600"/>
              </a:spcBef>
              <a:spcAft>
                <a:spcPts val="0"/>
              </a:spcAft>
              <a:buSzPts val="1400"/>
              <a:buNone/>
              <a:defRPr sz="1400" b="1"/>
            </a:lvl4pPr>
            <a:lvl5pPr lvl="4" algn="l" rtl="0">
              <a:lnSpc>
                <a:spcPct val="115000"/>
              </a:lnSpc>
              <a:spcBef>
                <a:spcPts val="1600"/>
              </a:spcBef>
              <a:spcAft>
                <a:spcPts val="0"/>
              </a:spcAft>
              <a:buSzPts val="1400"/>
              <a:buNone/>
              <a:defRPr sz="1400" b="1"/>
            </a:lvl5pPr>
            <a:lvl6pPr lvl="5" algn="l" rtl="0">
              <a:lnSpc>
                <a:spcPct val="115000"/>
              </a:lnSpc>
              <a:spcBef>
                <a:spcPts val="1600"/>
              </a:spcBef>
              <a:spcAft>
                <a:spcPts val="0"/>
              </a:spcAft>
              <a:buSzPts val="1400"/>
              <a:buNone/>
              <a:defRPr sz="1400" b="1"/>
            </a:lvl6pPr>
            <a:lvl7pPr lvl="6" algn="l" rtl="0">
              <a:lnSpc>
                <a:spcPct val="115000"/>
              </a:lnSpc>
              <a:spcBef>
                <a:spcPts val="1600"/>
              </a:spcBef>
              <a:spcAft>
                <a:spcPts val="0"/>
              </a:spcAft>
              <a:buSzPts val="1400"/>
              <a:buNone/>
              <a:defRPr sz="1400" b="1"/>
            </a:lvl7pPr>
            <a:lvl8pPr lvl="7" algn="l" rtl="0">
              <a:lnSpc>
                <a:spcPct val="115000"/>
              </a:lnSpc>
              <a:spcBef>
                <a:spcPts val="1600"/>
              </a:spcBef>
              <a:spcAft>
                <a:spcPts val="0"/>
              </a:spcAft>
              <a:buSzPts val="1400"/>
              <a:buNone/>
              <a:defRPr sz="1400" b="1"/>
            </a:lvl8pPr>
            <a:lvl9pPr lvl="8" algn="l" rtl="0">
              <a:lnSpc>
                <a:spcPct val="115000"/>
              </a:lnSpc>
              <a:spcBef>
                <a:spcPts val="1600"/>
              </a:spcBef>
              <a:spcAft>
                <a:spcPts val="1600"/>
              </a:spcAft>
              <a:buSzPts val="1400"/>
              <a:buNone/>
              <a:defRPr sz="1400" b="1"/>
            </a:lvl9pPr>
          </a:lstStyle>
          <a:p>
            <a:endParaRPr/>
          </a:p>
        </p:txBody>
      </p:sp>
      <p:sp>
        <p:nvSpPr>
          <p:cNvPr id="257" name="Google Shape;257;p21"/>
          <p:cNvSpPr txBox="1">
            <a:spLocks noGrp="1"/>
          </p:cNvSpPr>
          <p:nvPr>
            <p:ph type="subTitle" idx="2"/>
          </p:nvPr>
        </p:nvSpPr>
        <p:spPr>
          <a:xfrm>
            <a:off x="1646049" y="2476192"/>
            <a:ext cx="6265200" cy="4026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400"/>
              <a:buNone/>
              <a:defRPr sz="1400" b="1"/>
            </a:lvl1pPr>
            <a:lvl2pPr lvl="1" algn="l" rtl="0">
              <a:lnSpc>
                <a:spcPct val="115000"/>
              </a:lnSpc>
              <a:spcBef>
                <a:spcPts val="1600"/>
              </a:spcBef>
              <a:spcAft>
                <a:spcPts val="0"/>
              </a:spcAft>
              <a:buSzPts val="1400"/>
              <a:buNone/>
              <a:defRPr sz="1400" b="1"/>
            </a:lvl2pPr>
            <a:lvl3pPr lvl="2" algn="l" rtl="0">
              <a:lnSpc>
                <a:spcPct val="115000"/>
              </a:lnSpc>
              <a:spcBef>
                <a:spcPts val="1600"/>
              </a:spcBef>
              <a:spcAft>
                <a:spcPts val="0"/>
              </a:spcAft>
              <a:buSzPts val="1400"/>
              <a:buNone/>
              <a:defRPr sz="1400" b="1"/>
            </a:lvl3pPr>
            <a:lvl4pPr lvl="3" algn="l" rtl="0">
              <a:lnSpc>
                <a:spcPct val="115000"/>
              </a:lnSpc>
              <a:spcBef>
                <a:spcPts val="1600"/>
              </a:spcBef>
              <a:spcAft>
                <a:spcPts val="0"/>
              </a:spcAft>
              <a:buSzPts val="1400"/>
              <a:buNone/>
              <a:defRPr sz="1400" b="1"/>
            </a:lvl4pPr>
            <a:lvl5pPr lvl="4" algn="l" rtl="0">
              <a:lnSpc>
                <a:spcPct val="115000"/>
              </a:lnSpc>
              <a:spcBef>
                <a:spcPts val="1600"/>
              </a:spcBef>
              <a:spcAft>
                <a:spcPts val="0"/>
              </a:spcAft>
              <a:buSzPts val="1400"/>
              <a:buNone/>
              <a:defRPr sz="1400" b="1"/>
            </a:lvl5pPr>
            <a:lvl6pPr lvl="5" algn="l" rtl="0">
              <a:lnSpc>
                <a:spcPct val="115000"/>
              </a:lnSpc>
              <a:spcBef>
                <a:spcPts val="1600"/>
              </a:spcBef>
              <a:spcAft>
                <a:spcPts val="0"/>
              </a:spcAft>
              <a:buSzPts val="1400"/>
              <a:buNone/>
              <a:defRPr sz="1400" b="1"/>
            </a:lvl6pPr>
            <a:lvl7pPr lvl="6" algn="l" rtl="0">
              <a:lnSpc>
                <a:spcPct val="115000"/>
              </a:lnSpc>
              <a:spcBef>
                <a:spcPts val="1600"/>
              </a:spcBef>
              <a:spcAft>
                <a:spcPts val="0"/>
              </a:spcAft>
              <a:buSzPts val="1400"/>
              <a:buNone/>
              <a:defRPr sz="1400" b="1"/>
            </a:lvl7pPr>
            <a:lvl8pPr lvl="7" algn="l" rtl="0">
              <a:lnSpc>
                <a:spcPct val="115000"/>
              </a:lnSpc>
              <a:spcBef>
                <a:spcPts val="1600"/>
              </a:spcBef>
              <a:spcAft>
                <a:spcPts val="0"/>
              </a:spcAft>
              <a:buSzPts val="1400"/>
              <a:buNone/>
              <a:defRPr sz="1400" b="1"/>
            </a:lvl8pPr>
            <a:lvl9pPr lvl="8" algn="l" rtl="0">
              <a:lnSpc>
                <a:spcPct val="115000"/>
              </a:lnSpc>
              <a:spcBef>
                <a:spcPts val="1600"/>
              </a:spcBef>
              <a:spcAft>
                <a:spcPts val="1600"/>
              </a:spcAft>
              <a:buSzPts val="1400"/>
              <a:buNone/>
              <a:defRPr sz="1400" b="1"/>
            </a:lvl9pPr>
          </a:lstStyle>
          <a:p>
            <a:endParaRPr/>
          </a:p>
        </p:txBody>
      </p:sp>
      <p:sp>
        <p:nvSpPr>
          <p:cNvPr id="258" name="Google Shape;258;p21"/>
          <p:cNvSpPr txBox="1">
            <a:spLocks noGrp="1"/>
          </p:cNvSpPr>
          <p:nvPr>
            <p:ph type="subTitle" idx="3"/>
          </p:nvPr>
        </p:nvSpPr>
        <p:spPr>
          <a:xfrm>
            <a:off x="1646049" y="3540603"/>
            <a:ext cx="6265200" cy="4026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400"/>
              <a:buNone/>
              <a:defRPr sz="1400" b="1"/>
            </a:lvl1pPr>
            <a:lvl2pPr lvl="1" algn="l" rtl="0">
              <a:lnSpc>
                <a:spcPct val="115000"/>
              </a:lnSpc>
              <a:spcBef>
                <a:spcPts val="1600"/>
              </a:spcBef>
              <a:spcAft>
                <a:spcPts val="0"/>
              </a:spcAft>
              <a:buSzPts val="1400"/>
              <a:buNone/>
              <a:defRPr sz="1400" b="1"/>
            </a:lvl2pPr>
            <a:lvl3pPr lvl="2" algn="l" rtl="0">
              <a:lnSpc>
                <a:spcPct val="115000"/>
              </a:lnSpc>
              <a:spcBef>
                <a:spcPts val="1600"/>
              </a:spcBef>
              <a:spcAft>
                <a:spcPts val="0"/>
              </a:spcAft>
              <a:buSzPts val="1400"/>
              <a:buNone/>
              <a:defRPr sz="1400" b="1"/>
            </a:lvl3pPr>
            <a:lvl4pPr lvl="3" algn="l" rtl="0">
              <a:lnSpc>
                <a:spcPct val="115000"/>
              </a:lnSpc>
              <a:spcBef>
                <a:spcPts val="1600"/>
              </a:spcBef>
              <a:spcAft>
                <a:spcPts val="0"/>
              </a:spcAft>
              <a:buSzPts val="1400"/>
              <a:buNone/>
              <a:defRPr sz="1400" b="1"/>
            </a:lvl4pPr>
            <a:lvl5pPr lvl="4" algn="l" rtl="0">
              <a:lnSpc>
                <a:spcPct val="115000"/>
              </a:lnSpc>
              <a:spcBef>
                <a:spcPts val="1600"/>
              </a:spcBef>
              <a:spcAft>
                <a:spcPts val="0"/>
              </a:spcAft>
              <a:buSzPts val="1400"/>
              <a:buNone/>
              <a:defRPr sz="1400" b="1"/>
            </a:lvl5pPr>
            <a:lvl6pPr lvl="5" algn="l" rtl="0">
              <a:lnSpc>
                <a:spcPct val="115000"/>
              </a:lnSpc>
              <a:spcBef>
                <a:spcPts val="1600"/>
              </a:spcBef>
              <a:spcAft>
                <a:spcPts val="0"/>
              </a:spcAft>
              <a:buSzPts val="1400"/>
              <a:buNone/>
              <a:defRPr sz="1400" b="1"/>
            </a:lvl6pPr>
            <a:lvl7pPr lvl="6" algn="l" rtl="0">
              <a:lnSpc>
                <a:spcPct val="115000"/>
              </a:lnSpc>
              <a:spcBef>
                <a:spcPts val="1600"/>
              </a:spcBef>
              <a:spcAft>
                <a:spcPts val="0"/>
              </a:spcAft>
              <a:buSzPts val="1400"/>
              <a:buNone/>
              <a:defRPr sz="1400" b="1"/>
            </a:lvl7pPr>
            <a:lvl8pPr lvl="7" algn="l" rtl="0">
              <a:lnSpc>
                <a:spcPct val="115000"/>
              </a:lnSpc>
              <a:spcBef>
                <a:spcPts val="1600"/>
              </a:spcBef>
              <a:spcAft>
                <a:spcPts val="0"/>
              </a:spcAft>
              <a:buSzPts val="1400"/>
              <a:buNone/>
              <a:defRPr sz="1400" b="1"/>
            </a:lvl8pPr>
            <a:lvl9pPr lvl="8" algn="l" rtl="0">
              <a:lnSpc>
                <a:spcPct val="115000"/>
              </a:lnSpc>
              <a:spcBef>
                <a:spcPts val="1600"/>
              </a:spcBef>
              <a:spcAft>
                <a:spcPts val="1600"/>
              </a:spcAft>
              <a:buSzPts val="1400"/>
              <a:buNone/>
              <a:defRPr sz="1400" b="1"/>
            </a:lvl9pPr>
          </a:lstStyle>
          <a:p>
            <a:endParaRPr/>
          </a:p>
        </p:txBody>
      </p:sp>
      <p:sp>
        <p:nvSpPr>
          <p:cNvPr id="259" name="Google Shape;259;p21"/>
          <p:cNvSpPr txBox="1">
            <a:spLocks noGrp="1"/>
          </p:cNvSpPr>
          <p:nvPr>
            <p:ph type="title"/>
          </p:nvPr>
        </p:nvSpPr>
        <p:spPr>
          <a:xfrm>
            <a:off x="1680675" y="787931"/>
            <a:ext cx="62652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ldrich"/>
              <a:buNone/>
              <a:defRPr/>
            </a:lvl1pPr>
            <a:lvl2pPr lvl="1"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60" name="Google Shape;260;p21"/>
          <p:cNvSpPr txBox="1">
            <a:spLocks noGrp="1"/>
          </p:cNvSpPr>
          <p:nvPr>
            <p:ph type="body" idx="4"/>
          </p:nvPr>
        </p:nvSpPr>
        <p:spPr>
          <a:xfrm>
            <a:off x="1646044" y="1702242"/>
            <a:ext cx="6265200" cy="613500"/>
          </a:xfrm>
          <a:prstGeom prst="rect">
            <a:avLst/>
          </a:prstGeom>
          <a:noFill/>
          <a:ln>
            <a:noFill/>
          </a:ln>
        </p:spPr>
        <p:txBody>
          <a:bodyPr spcFirstLastPara="1" wrap="square" lIns="91425" tIns="91425" rIns="91425" bIns="91425" anchor="t" anchorCtr="0">
            <a:noAutofit/>
          </a:bodyPr>
          <a:lstStyle>
            <a:lvl1pPr marL="457200" lvl="0" indent="-298450" algn="l" rtl="0">
              <a:lnSpc>
                <a:spcPct val="115000"/>
              </a:lnSpc>
              <a:spcBef>
                <a:spcPts val="0"/>
              </a:spcBef>
              <a:spcAft>
                <a:spcPts val="0"/>
              </a:spcAft>
              <a:buSzPts val="1100"/>
              <a:buChar char="●"/>
              <a:defRPr sz="1100"/>
            </a:lvl1pPr>
            <a:lvl2pPr marL="914400" lvl="1" indent="-298450" algn="l" rtl="0">
              <a:lnSpc>
                <a:spcPct val="115000"/>
              </a:lnSpc>
              <a:spcBef>
                <a:spcPts val="1600"/>
              </a:spcBef>
              <a:spcAft>
                <a:spcPts val="0"/>
              </a:spcAft>
              <a:buSzPts val="1100"/>
              <a:buChar char="○"/>
              <a:defRPr sz="1100"/>
            </a:lvl2pPr>
            <a:lvl3pPr marL="1371600" lvl="2" indent="-298450" algn="l" rtl="0">
              <a:lnSpc>
                <a:spcPct val="115000"/>
              </a:lnSpc>
              <a:spcBef>
                <a:spcPts val="1600"/>
              </a:spcBef>
              <a:spcAft>
                <a:spcPts val="0"/>
              </a:spcAft>
              <a:buSzPts val="1100"/>
              <a:buChar char="■"/>
              <a:defRPr sz="1100"/>
            </a:lvl3pPr>
            <a:lvl4pPr marL="1828800" lvl="3" indent="-298450" algn="l" rtl="0">
              <a:lnSpc>
                <a:spcPct val="115000"/>
              </a:lnSpc>
              <a:spcBef>
                <a:spcPts val="1600"/>
              </a:spcBef>
              <a:spcAft>
                <a:spcPts val="0"/>
              </a:spcAft>
              <a:buSzPts val="1100"/>
              <a:buChar char="●"/>
              <a:defRPr sz="1100"/>
            </a:lvl4pPr>
            <a:lvl5pPr marL="2286000" lvl="4" indent="-298450" algn="l" rtl="0">
              <a:lnSpc>
                <a:spcPct val="115000"/>
              </a:lnSpc>
              <a:spcBef>
                <a:spcPts val="1600"/>
              </a:spcBef>
              <a:spcAft>
                <a:spcPts val="0"/>
              </a:spcAft>
              <a:buSzPts val="1100"/>
              <a:buChar char="○"/>
              <a:defRPr sz="1100"/>
            </a:lvl5pPr>
            <a:lvl6pPr marL="2743200" lvl="5" indent="-298450" algn="l" rtl="0">
              <a:lnSpc>
                <a:spcPct val="115000"/>
              </a:lnSpc>
              <a:spcBef>
                <a:spcPts val="1600"/>
              </a:spcBef>
              <a:spcAft>
                <a:spcPts val="0"/>
              </a:spcAft>
              <a:buSzPts val="1100"/>
              <a:buChar char="■"/>
              <a:defRPr sz="1100"/>
            </a:lvl6pPr>
            <a:lvl7pPr marL="3200400" lvl="6" indent="-298450" algn="l" rtl="0">
              <a:lnSpc>
                <a:spcPct val="115000"/>
              </a:lnSpc>
              <a:spcBef>
                <a:spcPts val="1600"/>
              </a:spcBef>
              <a:spcAft>
                <a:spcPts val="0"/>
              </a:spcAft>
              <a:buSzPts val="1100"/>
              <a:buChar char="●"/>
              <a:defRPr sz="1100"/>
            </a:lvl7pPr>
            <a:lvl8pPr marL="3657600" lvl="7" indent="-298450" algn="l" rtl="0">
              <a:lnSpc>
                <a:spcPct val="115000"/>
              </a:lnSpc>
              <a:spcBef>
                <a:spcPts val="1600"/>
              </a:spcBef>
              <a:spcAft>
                <a:spcPts val="0"/>
              </a:spcAft>
              <a:buSzPts val="1100"/>
              <a:buChar char="○"/>
              <a:defRPr sz="1100"/>
            </a:lvl8pPr>
            <a:lvl9pPr marL="4114800" lvl="8" indent="-298450" algn="l" rtl="0">
              <a:lnSpc>
                <a:spcPct val="115000"/>
              </a:lnSpc>
              <a:spcBef>
                <a:spcPts val="1600"/>
              </a:spcBef>
              <a:spcAft>
                <a:spcPts val="1600"/>
              </a:spcAft>
              <a:buSzPts val="1100"/>
              <a:buChar char="■"/>
              <a:defRPr sz="1100"/>
            </a:lvl9pPr>
          </a:lstStyle>
          <a:p>
            <a:endParaRPr/>
          </a:p>
        </p:txBody>
      </p:sp>
      <p:sp>
        <p:nvSpPr>
          <p:cNvPr id="261" name="Google Shape;261;p21"/>
          <p:cNvSpPr txBox="1">
            <a:spLocks noGrp="1"/>
          </p:cNvSpPr>
          <p:nvPr>
            <p:ph type="body" idx="5"/>
          </p:nvPr>
        </p:nvSpPr>
        <p:spPr>
          <a:xfrm>
            <a:off x="1646044" y="2759072"/>
            <a:ext cx="6265200" cy="612300"/>
          </a:xfrm>
          <a:prstGeom prst="rect">
            <a:avLst/>
          </a:prstGeom>
          <a:noFill/>
          <a:ln>
            <a:noFill/>
          </a:ln>
        </p:spPr>
        <p:txBody>
          <a:bodyPr spcFirstLastPara="1" wrap="square" lIns="91425" tIns="91425" rIns="91425" bIns="91425" anchor="t" anchorCtr="0">
            <a:noAutofit/>
          </a:bodyPr>
          <a:lstStyle>
            <a:lvl1pPr marL="457200" lvl="0" indent="-298450" algn="l" rtl="0">
              <a:lnSpc>
                <a:spcPct val="115000"/>
              </a:lnSpc>
              <a:spcBef>
                <a:spcPts val="0"/>
              </a:spcBef>
              <a:spcAft>
                <a:spcPts val="0"/>
              </a:spcAft>
              <a:buSzPts val="1100"/>
              <a:buChar char="●"/>
              <a:defRPr sz="1100"/>
            </a:lvl1pPr>
            <a:lvl2pPr marL="914400" lvl="1" indent="-298450" algn="l" rtl="0">
              <a:lnSpc>
                <a:spcPct val="115000"/>
              </a:lnSpc>
              <a:spcBef>
                <a:spcPts val="1600"/>
              </a:spcBef>
              <a:spcAft>
                <a:spcPts val="0"/>
              </a:spcAft>
              <a:buSzPts val="1100"/>
              <a:buChar char="○"/>
              <a:defRPr sz="1100"/>
            </a:lvl2pPr>
            <a:lvl3pPr marL="1371600" lvl="2" indent="-298450" algn="l" rtl="0">
              <a:lnSpc>
                <a:spcPct val="115000"/>
              </a:lnSpc>
              <a:spcBef>
                <a:spcPts val="1600"/>
              </a:spcBef>
              <a:spcAft>
                <a:spcPts val="0"/>
              </a:spcAft>
              <a:buSzPts val="1100"/>
              <a:buChar char="■"/>
              <a:defRPr sz="1100"/>
            </a:lvl3pPr>
            <a:lvl4pPr marL="1828800" lvl="3" indent="-298450" algn="l" rtl="0">
              <a:lnSpc>
                <a:spcPct val="115000"/>
              </a:lnSpc>
              <a:spcBef>
                <a:spcPts val="1600"/>
              </a:spcBef>
              <a:spcAft>
                <a:spcPts val="0"/>
              </a:spcAft>
              <a:buSzPts val="1100"/>
              <a:buChar char="●"/>
              <a:defRPr sz="1100"/>
            </a:lvl4pPr>
            <a:lvl5pPr marL="2286000" lvl="4" indent="-298450" algn="l" rtl="0">
              <a:lnSpc>
                <a:spcPct val="115000"/>
              </a:lnSpc>
              <a:spcBef>
                <a:spcPts val="1600"/>
              </a:spcBef>
              <a:spcAft>
                <a:spcPts val="0"/>
              </a:spcAft>
              <a:buSzPts val="1100"/>
              <a:buChar char="○"/>
              <a:defRPr sz="1100"/>
            </a:lvl5pPr>
            <a:lvl6pPr marL="2743200" lvl="5" indent="-298450" algn="l" rtl="0">
              <a:lnSpc>
                <a:spcPct val="115000"/>
              </a:lnSpc>
              <a:spcBef>
                <a:spcPts val="1600"/>
              </a:spcBef>
              <a:spcAft>
                <a:spcPts val="0"/>
              </a:spcAft>
              <a:buSzPts val="1100"/>
              <a:buChar char="■"/>
              <a:defRPr sz="1100"/>
            </a:lvl6pPr>
            <a:lvl7pPr marL="3200400" lvl="6" indent="-298450" algn="l" rtl="0">
              <a:lnSpc>
                <a:spcPct val="115000"/>
              </a:lnSpc>
              <a:spcBef>
                <a:spcPts val="1600"/>
              </a:spcBef>
              <a:spcAft>
                <a:spcPts val="0"/>
              </a:spcAft>
              <a:buSzPts val="1100"/>
              <a:buChar char="●"/>
              <a:defRPr sz="1100"/>
            </a:lvl7pPr>
            <a:lvl8pPr marL="3657600" lvl="7" indent="-298450" algn="l" rtl="0">
              <a:lnSpc>
                <a:spcPct val="115000"/>
              </a:lnSpc>
              <a:spcBef>
                <a:spcPts val="1600"/>
              </a:spcBef>
              <a:spcAft>
                <a:spcPts val="0"/>
              </a:spcAft>
              <a:buSzPts val="1100"/>
              <a:buChar char="○"/>
              <a:defRPr sz="1100"/>
            </a:lvl8pPr>
            <a:lvl9pPr marL="4114800" lvl="8" indent="-298450" algn="l" rtl="0">
              <a:lnSpc>
                <a:spcPct val="115000"/>
              </a:lnSpc>
              <a:spcBef>
                <a:spcPts val="1600"/>
              </a:spcBef>
              <a:spcAft>
                <a:spcPts val="1600"/>
              </a:spcAft>
              <a:buSzPts val="1100"/>
              <a:buChar char="■"/>
              <a:defRPr sz="1100"/>
            </a:lvl9pPr>
          </a:lstStyle>
          <a:p>
            <a:endParaRPr/>
          </a:p>
        </p:txBody>
      </p:sp>
      <p:sp>
        <p:nvSpPr>
          <p:cNvPr id="262" name="Google Shape;262;p21"/>
          <p:cNvSpPr txBox="1">
            <a:spLocks noGrp="1"/>
          </p:cNvSpPr>
          <p:nvPr>
            <p:ph type="body" idx="6"/>
          </p:nvPr>
        </p:nvSpPr>
        <p:spPr>
          <a:xfrm>
            <a:off x="1646044" y="3814707"/>
            <a:ext cx="6266100" cy="612300"/>
          </a:xfrm>
          <a:prstGeom prst="rect">
            <a:avLst/>
          </a:prstGeom>
          <a:noFill/>
          <a:ln>
            <a:noFill/>
          </a:ln>
        </p:spPr>
        <p:txBody>
          <a:bodyPr spcFirstLastPara="1" wrap="square" lIns="91425" tIns="91425" rIns="91425" bIns="91425" anchor="t" anchorCtr="0">
            <a:noAutofit/>
          </a:bodyPr>
          <a:lstStyle>
            <a:lvl1pPr marL="457200" lvl="0" indent="-298450" algn="l" rtl="0">
              <a:lnSpc>
                <a:spcPct val="115000"/>
              </a:lnSpc>
              <a:spcBef>
                <a:spcPts val="0"/>
              </a:spcBef>
              <a:spcAft>
                <a:spcPts val="0"/>
              </a:spcAft>
              <a:buSzPts val="1100"/>
              <a:buChar char="●"/>
              <a:defRPr sz="1100"/>
            </a:lvl1pPr>
            <a:lvl2pPr marL="914400" lvl="1" indent="-298450" algn="l" rtl="0">
              <a:lnSpc>
                <a:spcPct val="115000"/>
              </a:lnSpc>
              <a:spcBef>
                <a:spcPts val="1600"/>
              </a:spcBef>
              <a:spcAft>
                <a:spcPts val="0"/>
              </a:spcAft>
              <a:buSzPts val="1100"/>
              <a:buChar char="○"/>
              <a:defRPr sz="1100"/>
            </a:lvl2pPr>
            <a:lvl3pPr marL="1371600" lvl="2" indent="-298450" algn="l" rtl="0">
              <a:lnSpc>
                <a:spcPct val="115000"/>
              </a:lnSpc>
              <a:spcBef>
                <a:spcPts val="1600"/>
              </a:spcBef>
              <a:spcAft>
                <a:spcPts val="0"/>
              </a:spcAft>
              <a:buSzPts val="1100"/>
              <a:buChar char="■"/>
              <a:defRPr sz="1100"/>
            </a:lvl3pPr>
            <a:lvl4pPr marL="1828800" lvl="3" indent="-298450" algn="l" rtl="0">
              <a:lnSpc>
                <a:spcPct val="115000"/>
              </a:lnSpc>
              <a:spcBef>
                <a:spcPts val="1600"/>
              </a:spcBef>
              <a:spcAft>
                <a:spcPts val="0"/>
              </a:spcAft>
              <a:buSzPts val="1100"/>
              <a:buChar char="●"/>
              <a:defRPr sz="1100"/>
            </a:lvl4pPr>
            <a:lvl5pPr marL="2286000" lvl="4" indent="-298450" algn="l" rtl="0">
              <a:lnSpc>
                <a:spcPct val="115000"/>
              </a:lnSpc>
              <a:spcBef>
                <a:spcPts val="1600"/>
              </a:spcBef>
              <a:spcAft>
                <a:spcPts val="0"/>
              </a:spcAft>
              <a:buSzPts val="1100"/>
              <a:buChar char="○"/>
              <a:defRPr sz="1100"/>
            </a:lvl5pPr>
            <a:lvl6pPr marL="2743200" lvl="5" indent="-298450" algn="l" rtl="0">
              <a:lnSpc>
                <a:spcPct val="115000"/>
              </a:lnSpc>
              <a:spcBef>
                <a:spcPts val="1600"/>
              </a:spcBef>
              <a:spcAft>
                <a:spcPts val="0"/>
              </a:spcAft>
              <a:buSzPts val="1100"/>
              <a:buChar char="■"/>
              <a:defRPr sz="1100"/>
            </a:lvl6pPr>
            <a:lvl7pPr marL="3200400" lvl="6" indent="-298450" algn="l" rtl="0">
              <a:lnSpc>
                <a:spcPct val="115000"/>
              </a:lnSpc>
              <a:spcBef>
                <a:spcPts val="1600"/>
              </a:spcBef>
              <a:spcAft>
                <a:spcPts val="0"/>
              </a:spcAft>
              <a:buSzPts val="1100"/>
              <a:buChar char="●"/>
              <a:defRPr sz="1100"/>
            </a:lvl7pPr>
            <a:lvl8pPr marL="3657600" lvl="7" indent="-298450" algn="l" rtl="0">
              <a:lnSpc>
                <a:spcPct val="115000"/>
              </a:lnSpc>
              <a:spcBef>
                <a:spcPts val="1600"/>
              </a:spcBef>
              <a:spcAft>
                <a:spcPts val="0"/>
              </a:spcAft>
              <a:buSzPts val="1100"/>
              <a:buChar char="○"/>
              <a:defRPr sz="1100"/>
            </a:lvl8pPr>
            <a:lvl9pPr marL="4114800" lvl="8" indent="-298450" algn="l" rtl="0">
              <a:lnSpc>
                <a:spcPct val="115000"/>
              </a:lnSpc>
              <a:spcBef>
                <a:spcPts val="1600"/>
              </a:spcBef>
              <a:spcAft>
                <a:spcPts val="1600"/>
              </a:spcAft>
              <a:buSzPts val="1100"/>
              <a:buChar char="■"/>
              <a:defRPr sz="1100"/>
            </a:lvl9pPr>
          </a:lstStyle>
          <a:p>
            <a:endParaRPr/>
          </a:p>
        </p:txBody>
      </p:sp>
      <p:sp>
        <p:nvSpPr>
          <p:cNvPr id="263" name="Google Shape;263;p21"/>
          <p:cNvSpPr/>
          <p:nvPr/>
        </p:nvSpPr>
        <p:spPr>
          <a:xfrm rot="-5400000">
            <a:off x="112098" y="4664499"/>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64" name="Google Shape;264;p21"/>
          <p:cNvSpPr/>
          <p:nvPr/>
        </p:nvSpPr>
        <p:spPr>
          <a:xfrm rot="-5400000">
            <a:off x="112098" y="430125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65" name="Google Shape;265;p21"/>
          <p:cNvSpPr/>
          <p:nvPr/>
        </p:nvSpPr>
        <p:spPr>
          <a:xfrm rot="-5400000">
            <a:off x="112098" y="3938006"/>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66" name="Google Shape;266;p21"/>
          <p:cNvSpPr/>
          <p:nvPr/>
        </p:nvSpPr>
        <p:spPr>
          <a:xfrm>
            <a:off x="227299" y="15365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67" name="Google Shape;267;p21"/>
          <p:cNvSpPr/>
          <p:nvPr/>
        </p:nvSpPr>
        <p:spPr>
          <a:xfrm>
            <a:off x="227299" y="33698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68" name="Google Shape;268;p21"/>
          <p:cNvSpPr/>
          <p:nvPr/>
        </p:nvSpPr>
        <p:spPr>
          <a:xfrm>
            <a:off x="227299" y="52030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69" name="Google Shape;269;p21"/>
          <p:cNvSpPr/>
          <p:nvPr/>
        </p:nvSpPr>
        <p:spPr>
          <a:xfrm>
            <a:off x="227299" y="70362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 name="Google Shape;19;p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70"/>
        <p:cNvGrpSpPr/>
        <p:nvPr/>
      </p:nvGrpSpPr>
      <p:grpSpPr>
        <a:xfrm>
          <a:off x="0" y="0"/>
          <a:ext cx="0" cy="0"/>
          <a:chOff x="0" y="0"/>
          <a:chExt cx="0" cy="0"/>
        </a:xfrm>
      </p:grpSpPr>
      <p:sp>
        <p:nvSpPr>
          <p:cNvPr id="271" name="Google Shape;271;p22"/>
          <p:cNvSpPr/>
          <p:nvPr/>
        </p:nvSpPr>
        <p:spPr>
          <a:xfrm>
            <a:off x="399106" y="235475"/>
            <a:ext cx="8347472"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2" name="Google Shape;272;p22"/>
          <p:cNvSpPr/>
          <p:nvPr/>
        </p:nvSpPr>
        <p:spPr>
          <a:xfrm>
            <a:off x="397408" y="232080"/>
            <a:ext cx="834747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3" name="Google Shape;273;p22"/>
          <p:cNvSpPr/>
          <p:nvPr/>
        </p:nvSpPr>
        <p:spPr>
          <a:xfrm>
            <a:off x="7651695"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4" name="Google Shape;274;p22"/>
          <p:cNvSpPr/>
          <p:nvPr/>
        </p:nvSpPr>
        <p:spPr>
          <a:xfrm>
            <a:off x="8014941"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5" name="Google Shape;275;p22"/>
          <p:cNvSpPr/>
          <p:nvPr/>
        </p:nvSpPr>
        <p:spPr>
          <a:xfrm>
            <a:off x="8378188"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6" name="Google Shape;276;p22"/>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7" name="Google Shape;277;p22"/>
          <p:cNvSpPr/>
          <p:nvPr/>
        </p:nvSpPr>
        <p:spPr>
          <a:xfrm>
            <a:off x="8228936" y="75388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8" name="Google Shape;278;p22"/>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9" name="Google Shape;279;p22"/>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80" name="Google Shape;280;p22"/>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81" name="Google Shape;281;p22"/>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82" name="Google Shape;282;p22"/>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83" name="Google Shape;283;p22"/>
          <p:cNvSpPr txBox="1">
            <a:spLocks noGrp="1"/>
          </p:cNvSpPr>
          <p:nvPr>
            <p:ph type="subTitle" idx="1"/>
          </p:nvPr>
        </p:nvSpPr>
        <p:spPr>
          <a:xfrm>
            <a:off x="902606" y="1737000"/>
            <a:ext cx="1285800" cy="4551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700"/>
              <a:buNone/>
              <a:defRPr sz="1700" b="1"/>
            </a:lvl1pPr>
            <a:lvl2pPr lvl="1" algn="ctr" rtl="0">
              <a:lnSpc>
                <a:spcPct val="115000"/>
              </a:lnSpc>
              <a:spcBef>
                <a:spcPts val="1600"/>
              </a:spcBef>
              <a:spcAft>
                <a:spcPts val="0"/>
              </a:spcAft>
              <a:buSzPts val="1700"/>
              <a:buNone/>
              <a:defRPr sz="1700" b="1"/>
            </a:lvl2pPr>
            <a:lvl3pPr lvl="2" algn="ctr" rtl="0">
              <a:lnSpc>
                <a:spcPct val="115000"/>
              </a:lnSpc>
              <a:spcBef>
                <a:spcPts val="1600"/>
              </a:spcBef>
              <a:spcAft>
                <a:spcPts val="0"/>
              </a:spcAft>
              <a:buSzPts val="1700"/>
              <a:buNone/>
              <a:defRPr sz="1700" b="1"/>
            </a:lvl3pPr>
            <a:lvl4pPr lvl="3" algn="ctr" rtl="0">
              <a:lnSpc>
                <a:spcPct val="115000"/>
              </a:lnSpc>
              <a:spcBef>
                <a:spcPts val="1600"/>
              </a:spcBef>
              <a:spcAft>
                <a:spcPts val="0"/>
              </a:spcAft>
              <a:buSzPts val="1700"/>
              <a:buNone/>
              <a:defRPr sz="1700" b="1"/>
            </a:lvl4pPr>
            <a:lvl5pPr lvl="4" algn="ctr" rtl="0">
              <a:lnSpc>
                <a:spcPct val="115000"/>
              </a:lnSpc>
              <a:spcBef>
                <a:spcPts val="1600"/>
              </a:spcBef>
              <a:spcAft>
                <a:spcPts val="0"/>
              </a:spcAft>
              <a:buSzPts val="1700"/>
              <a:buNone/>
              <a:defRPr sz="1700" b="1"/>
            </a:lvl5pPr>
            <a:lvl6pPr lvl="5" algn="ctr" rtl="0">
              <a:lnSpc>
                <a:spcPct val="115000"/>
              </a:lnSpc>
              <a:spcBef>
                <a:spcPts val="1600"/>
              </a:spcBef>
              <a:spcAft>
                <a:spcPts val="0"/>
              </a:spcAft>
              <a:buSzPts val="1700"/>
              <a:buNone/>
              <a:defRPr sz="1700" b="1"/>
            </a:lvl6pPr>
            <a:lvl7pPr lvl="6" algn="ctr" rtl="0">
              <a:lnSpc>
                <a:spcPct val="115000"/>
              </a:lnSpc>
              <a:spcBef>
                <a:spcPts val="1600"/>
              </a:spcBef>
              <a:spcAft>
                <a:spcPts val="0"/>
              </a:spcAft>
              <a:buSzPts val="1700"/>
              <a:buNone/>
              <a:defRPr sz="1700" b="1"/>
            </a:lvl7pPr>
            <a:lvl8pPr lvl="7" algn="ctr" rtl="0">
              <a:lnSpc>
                <a:spcPct val="115000"/>
              </a:lnSpc>
              <a:spcBef>
                <a:spcPts val="1600"/>
              </a:spcBef>
              <a:spcAft>
                <a:spcPts val="0"/>
              </a:spcAft>
              <a:buSzPts val="1700"/>
              <a:buNone/>
              <a:defRPr sz="1700" b="1"/>
            </a:lvl8pPr>
            <a:lvl9pPr lvl="8" algn="ctr" rtl="0">
              <a:lnSpc>
                <a:spcPct val="115000"/>
              </a:lnSpc>
              <a:spcBef>
                <a:spcPts val="1600"/>
              </a:spcBef>
              <a:spcAft>
                <a:spcPts val="1600"/>
              </a:spcAft>
              <a:buSzPts val="1700"/>
              <a:buNone/>
              <a:defRPr sz="1700" b="1"/>
            </a:lvl9pPr>
          </a:lstStyle>
          <a:p>
            <a:endParaRPr/>
          </a:p>
        </p:txBody>
      </p:sp>
      <p:sp>
        <p:nvSpPr>
          <p:cNvPr id="284" name="Google Shape;284;p22"/>
          <p:cNvSpPr txBox="1">
            <a:spLocks noGrp="1"/>
          </p:cNvSpPr>
          <p:nvPr>
            <p:ph type="subTitle" idx="2"/>
          </p:nvPr>
        </p:nvSpPr>
        <p:spPr>
          <a:xfrm>
            <a:off x="2421453" y="1737000"/>
            <a:ext cx="1285800" cy="4551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700"/>
              <a:buNone/>
              <a:defRPr sz="1700" b="1"/>
            </a:lvl1pPr>
            <a:lvl2pPr lvl="1" algn="ctr" rtl="0">
              <a:lnSpc>
                <a:spcPct val="115000"/>
              </a:lnSpc>
              <a:spcBef>
                <a:spcPts val="1600"/>
              </a:spcBef>
              <a:spcAft>
                <a:spcPts val="0"/>
              </a:spcAft>
              <a:buSzPts val="1700"/>
              <a:buNone/>
              <a:defRPr sz="1700" b="1"/>
            </a:lvl2pPr>
            <a:lvl3pPr lvl="2" algn="ctr" rtl="0">
              <a:lnSpc>
                <a:spcPct val="115000"/>
              </a:lnSpc>
              <a:spcBef>
                <a:spcPts val="1600"/>
              </a:spcBef>
              <a:spcAft>
                <a:spcPts val="0"/>
              </a:spcAft>
              <a:buSzPts val="1700"/>
              <a:buNone/>
              <a:defRPr sz="1700" b="1"/>
            </a:lvl3pPr>
            <a:lvl4pPr lvl="3" algn="ctr" rtl="0">
              <a:lnSpc>
                <a:spcPct val="115000"/>
              </a:lnSpc>
              <a:spcBef>
                <a:spcPts val="1600"/>
              </a:spcBef>
              <a:spcAft>
                <a:spcPts val="0"/>
              </a:spcAft>
              <a:buSzPts val="1700"/>
              <a:buNone/>
              <a:defRPr sz="1700" b="1"/>
            </a:lvl4pPr>
            <a:lvl5pPr lvl="4" algn="ctr" rtl="0">
              <a:lnSpc>
                <a:spcPct val="115000"/>
              </a:lnSpc>
              <a:spcBef>
                <a:spcPts val="1600"/>
              </a:spcBef>
              <a:spcAft>
                <a:spcPts val="0"/>
              </a:spcAft>
              <a:buSzPts val="1700"/>
              <a:buNone/>
              <a:defRPr sz="1700" b="1"/>
            </a:lvl5pPr>
            <a:lvl6pPr lvl="5" algn="ctr" rtl="0">
              <a:lnSpc>
                <a:spcPct val="115000"/>
              </a:lnSpc>
              <a:spcBef>
                <a:spcPts val="1600"/>
              </a:spcBef>
              <a:spcAft>
                <a:spcPts val="0"/>
              </a:spcAft>
              <a:buSzPts val="1700"/>
              <a:buNone/>
              <a:defRPr sz="1700" b="1"/>
            </a:lvl6pPr>
            <a:lvl7pPr lvl="6" algn="ctr" rtl="0">
              <a:lnSpc>
                <a:spcPct val="115000"/>
              </a:lnSpc>
              <a:spcBef>
                <a:spcPts val="1600"/>
              </a:spcBef>
              <a:spcAft>
                <a:spcPts val="0"/>
              </a:spcAft>
              <a:buSzPts val="1700"/>
              <a:buNone/>
              <a:defRPr sz="1700" b="1"/>
            </a:lvl7pPr>
            <a:lvl8pPr lvl="7" algn="ctr" rtl="0">
              <a:lnSpc>
                <a:spcPct val="115000"/>
              </a:lnSpc>
              <a:spcBef>
                <a:spcPts val="1600"/>
              </a:spcBef>
              <a:spcAft>
                <a:spcPts val="0"/>
              </a:spcAft>
              <a:buSzPts val="1700"/>
              <a:buNone/>
              <a:defRPr sz="1700" b="1"/>
            </a:lvl8pPr>
            <a:lvl9pPr lvl="8" algn="ctr" rtl="0">
              <a:lnSpc>
                <a:spcPct val="115000"/>
              </a:lnSpc>
              <a:spcBef>
                <a:spcPts val="1600"/>
              </a:spcBef>
              <a:spcAft>
                <a:spcPts val="1600"/>
              </a:spcAft>
              <a:buSzPts val="1700"/>
              <a:buNone/>
              <a:defRPr sz="1700" b="1"/>
            </a:lvl9pPr>
          </a:lstStyle>
          <a:p>
            <a:endParaRPr/>
          </a:p>
        </p:txBody>
      </p:sp>
      <p:sp>
        <p:nvSpPr>
          <p:cNvPr id="285" name="Google Shape;285;p22"/>
          <p:cNvSpPr txBox="1">
            <a:spLocks noGrp="1"/>
          </p:cNvSpPr>
          <p:nvPr>
            <p:ph type="subTitle" idx="3"/>
          </p:nvPr>
        </p:nvSpPr>
        <p:spPr>
          <a:xfrm>
            <a:off x="3940300" y="1756875"/>
            <a:ext cx="1285800" cy="4551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700"/>
              <a:buNone/>
              <a:defRPr sz="1700" b="1"/>
            </a:lvl1pPr>
            <a:lvl2pPr lvl="1" algn="ctr" rtl="0">
              <a:lnSpc>
                <a:spcPct val="115000"/>
              </a:lnSpc>
              <a:spcBef>
                <a:spcPts val="1600"/>
              </a:spcBef>
              <a:spcAft>
                <a:spcPts val="0"/>
              </a:spcAft>
              <a:buSzPts val="1700"/>
              <a:buNone/>
              <a:defRPr sz="1700" b="1"/>
            </a:lvl2pPr>
            <a:lvl3pPr lvl="2" algn="ctr" rtl="0">
              <a:lnSpc>
                <a:spcPct val="115000"/>
              </a:lnSpc>
              <a:spcBef>
                <a:spcPts val="1600"/>
              </a:spcBef>
              <a:spcAft>
                <a:spcPts val="0"/>
              </a:spcAft>
              <a:buSzPts val="1700"/>
              <a:buNone/>
              <a:defRPr sz="1700" b="1"/>
            </a:lvl3pPr>
            <a:lvl4pPr lvl="3" algn="ctr" rtl="0">
              <a:lnSpc>
                <a:spcPct val="115000"/>
              </a:lnSpc>
              <a:spcBef>
                <a:spcPts val="1600"/>
              </a:spcBef>
              <a:spcAft>
                <a:spcPts val="0"/>
              </a:spcAft>
              <a:buSzPts val="1700"/>
              <a:buNone/>
              <a:defRPr sz="1700" b="1"/>
            </a:lvl4pPr>
            <a:lvl5pPr lvl="4" algn="ctr" rtl="0">
              <a:lnSpc>
                <a:spcPct val="115000"/>
              </a:lnSpc>
              <a:spcBef>
                <a:spcPts val="1600"/>
              </a:spcBef>
              <a:spcAft>
                <a:spcPts val="0"/>
              </a:spcAft>
              <a:buSzPts val="1700"/>
              <a:buNone/>
              <a:defRPr sz="1700" b="1"/>
            </a:lvl5pPr>
            <a:lvl6pPr lvl="5" algn="ctr" rtl="0">
              <a:lnSpc>
                <a:spcPct val="115000"/>
              </a:lnSpc>
              <a:spcBef>
                <a:spcPts val="1600"/>
              </a:spcBef>
              <a:spcAft>
                <a:spcPts val="0"/>
              </a:spcAft>
              <a:buSzPts val="1700"/>
              <a:buNone/>
              <a:defRPr sz="1700" b="1"/>
            </a:lvl6pPr>
            <a:lvl7pPr lvl="6" algn="ctr" rtl="0">
              <a:lnSpc>
                <a:spcPct val="115000"/>
              </a:lnSpc>
              <a:spcBef>
                <a:spcPts val="1600"/>
              </a:spcBef>
              <a:spcAft>
                <a:spcPts val="0"/>
              </a:spcAft>
              <a:buSzPts val="1700"/>
              <a:buNone/>
              <a:defRPr sz="1700" b="1"/>
            </a:lvl7pPr>
            <a:lvl8pPr lvl="7" algn="ctr" rtl="0">
              <a:lnSpc>
                <a:spcPct val="115000"/>
              </a:lnSpc>
              <a:spcBef>
                <a:spcPts val="1600"/>
              </a:spcBef>
              <a:spcAft>
                <a:spcPts val="0"/>
              </a:spcAft>
              <a:buSzPts val="1700"/>
              <a:buNone/>
              <a:defRPr sz="1700" b="1"/>
            </a:lvl8pPr>
            <a:lvl9pPr lvl="8" algn="ctr" rtl="0">
              <a:lnSpc>
                <a:spcPct val="115000"/>
              </a:lnSpc>
              <a:spcBef>
                <a:spcPts val="1600"/>
              </a:spcBef>
              <a:spcAft>
                <a:spcPts val="1600"/>
              </a:spcAft>
              <a:buSzPts val="1700"/>
              <a:buNone/>
              <a:defRPr sz="1700" b="1"/>
            </a:lvl9pPr>
          </a:lstStyle>
          <a:p>
            <a:endParaRPr/>
          </a:p>
        </p:txBody>
      </p:sp>
      <p:sp>
        <p:nvSpPr>
          <p:cNvPr id="286" name="Google Shape;286;p22"/>
          <p:cNvSpPr txBox="1">
            <a:spLocks noGrp="1"/>
          </p:cNvSpPr>
          <p:nvPr>
            <p:ph type="subTitle" idx="4"/>
          </p:nvPr>
        </p:nvSpPr>
        <p:spPr>
          <a:xfrm>
            <a:off x="5459147" y="1756875"/>
            <a:ext cx="1285800" cy="4551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700"/>
              <a:buNone/>
              <a:defRPr sz="1700" b="1"/>
            </a:lvl1pPr>
            <a:lvl2pPr lvl="1" algn="ctr" rtl="0">
              <a:lnSpc>
                <a:spcPct val="115000"/>
              </a:lnSpc>
              <a:spcBef>
                <a:spcPts val="1600"/>
              </a:spcBef>
              <a:spcAft>
                <a:spcPts val="0"/>
              </a:spcAft>
              <a:buSzPts val="1700"/>
              <a:buNone/>
              <a:defRPr sz="1700" b="1"/>
            </a:lvl2pPr>
            <a:lvl3pPr lvl="2" algn="ctr" rtl="0">
              <a:lnSpc>
                <a:spcPct val="115000"/>
              </a:lnSpc>
              <a:spcBef>
                <a:spcPts val="1600"/>
              </a:spcBef>
              <a:spcAft>
                <a:spcPts val="0"/>
              </a:spcAft>
              <a:buSzPts val="1700"/>
              <a:buNone/>
              <a:defRPr sz="1700" b="1"/>
            </a:lvl3pPr>
            <a:lvl4pPr lvl="3" algn="ctr" rtl="0">
              <a:lnSpc>
                <a:spcPct val="115000"/>
              </a:lnSpc>
              <a:spcBef>
                <a:spcPts val="1600"/>
              </a:spcBef>
              <a:spcAft>
                <a:spcPts val="0"/>
              </a:spcAft>
              <a:buSzPts val="1700"/>
              <a:buNone/>
              <a:defRPr sz="1700" b="1"/>
            </a:lvl4pPr>
            <a:lvl5pPr lvl="4" algn="ctr" rtl="0">
              <a:lnSpc>
                <a:spcPct val="115000"/>
              </a:lnSpc>
              <a:spcBef>
                <a:spcPts val="1600"/>
              </a:spcBef>
              <a:spcAft>
                <a:spcPts val="0"/>
              </a:spcAft>
              <a:buSzPts val="1700"/>
              <a:buNone/>
              <a:defRPr sz="1700" b="1"/>
            </a:lvl5pPr>
            <a:lvl6pPr lvl="5" algn="ctr" rtl="0">
              <a:lnSpc>
                <a:spcPct val="115000"/>
              </a:lnSpc>
              <a:spcBef>
                <a:spcPts val="1600"/>
              </a:spcBef>
              <a:spcAft>
                <a:spcPts val="0"/>
              </a:spcAft>
              <a:buSzPts val="1700"/>
              <a:buNone/>
              <a:defRPr sz="1700" b="1"/>
            </a:lvl6pPr>
            <a:lvl7pPr lvl="6" algn="ctr" rtl="0">
              <a:lnSpc>
                <a:spcPct val="115000"/>
              </a:lnSpc>
              <a:spcBef>
                <a:spcPts val="1600"/>
              </a:spcBef>
              <a:spcAft>
                <a:spcPts val="0"/>
              </a:spcAft>
              <a:buSzPts val="1700"/>
              <a:buNone/>
              <a:defRPr sz="1700" b="1"/>
            </a:lvl7pPr>
            <a:lvl8pPr lvl="7" algn="ctr" rtl="0">
              <a:lnSpc>
                <a:spcPct val="115000"/>
              </a:lnSpc>
              <a:spcBef>
                <a:spcPts val="1600"/>
              </a:spcBef>
              <a:spcAft>
                <a:spcPts val="0"/>
              </a:spcAft>
              <a:buSzPts val="1700"/>
              <a:buNone/>
              <a:defRPr sz="1700" b="1"/>
            </a:lvl8pPr>
            <a:lvl9pPr lvl="8" algn="ctr" rtl="0">
              <a:lnSpc>
                <a:spcPct val="115000"/>
              </a:lnSpc>
              <a:spcBef>
                <a:spcPts val="1600"/>
              </a:spcBef>
              <a:spcAft>
                <a:spcPts val="1600"/>
              </a:spcAft>
              <a:buSzPts val="1700"/>
              <a:buNone/>
              <a:defRPr sz="1700" b="1"/>
            </a:lvl9pPr>
          </a:lstStyle>
          <a:p>
            <a:endParaRPr/>
          </a:p>
        </p:txBody>
      </p:sp>
      <p:sp>
        <p:nvSpPr>
          <p:cNvPr id="287" name="Google Shape;287;p22"/>
          <p:cNvSpPr txBox="1">
            <a:spLocks noGrp="1"/>
          </p:cNvSpPr>
          <p:nvPr>
            <p:ph type="subTitle" idx="5"/>
          </p:nvPr>
        </p:nvSpPr>
        <p:spPr>
          <a:xfrm>
            <a:off x="6977995" y="1737000"/>
            <a:ext cx="1285800" cy="4551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700"/>
              <a:buNone/>
              <a:defRPr sz="1700" b="1"/>
            </a:lvl1pPr>
            <a:lvl2pPr lvl="1" algn="ctr" rtl="0">
              <a:lnSpc>
                <a:spcPct val="115000"/>
              </a:lnSpc>
              <a:spcBef>
                <a:spcPts val="1600"/>
              </a:spcBef>
              <a:spcAft>
                <a:spcPts val="0"/>
              </a:spcAft>
              <a:buSzPts val="1700"/>
              <a:buNone/>
              <a:defRPr sz="1700" b="1"/>
            </a:lvl2pPr>
            <a:lvl3pPr lvl="2" algn="ctr" rtl="0">
              <a:lnSpc>
                <a:spcPct val="115000"/>
              </a:lnSpc>
              <a:spcBef>
                <a:spcPts val="1600"/>
              </a:spcBef>
              <a:spcAft>
                <a:spcPts val="0"/>
              </a:spcAft>
              <a:buSzPts val="1700"/>
              <a:buNone/>
              <a:defRPr sz="1700" b="1"/>
            </a:lvl3pPr>
            <a:lvl4pPr lvl="3" algn="ctr" rtl="0">
              <a:lnSpc>
                <a:spcPct val="115000"/>
              </a:lnSpc>
              <a:spcBef>
                <a:spcPts val="1600"/>
              </a:spcBef>
              <a:spcAft>
                <a:spcPts val="0"/>
              </a:spcAft>
              <a:buSzPts val="1700"/>
              <a:buNone/>
              <a:defRPr sz="1700" b="1"/>
            </a:lvl4pPr>
            <a:lvl5pPr lvl="4" algn="ctr" rtl="0">
              <a:lnSpc>
                <a:spcPct val="115000"/>
              </a:lnSpc>
              <a:spcBef>
                <a:spcPts val="1600"/>
              </a:spcBef>
              <a:spcAft>
                <a:spcPts val="0"/>
              </a:spcAft>
              <a:buSzPts val="1700"/>
              <a:buNone/>
              <a:defRPr sz="1700" b="1"/>
            </a:lvl5pPr>
            <a:lvl6pPr lvl="5" algn="ctr" rtl="0">
              <a:lnSpc>
                <a:spcPct val="115000"/>
              </a:lnSpc>
              <a:spcBef>
                <a:spcPts val="1600"/>
              </a:spcBef>
              <a:spcAft>
                <a:spcPts val="0"/>
              </a:spcAft>
              <a:buSzPts val="1700"/>
              <a:buNone/>
              <a:defRPr sz="1700" b="1"/>
            </a:lvl6pPr>
            <a:lvl7pPr lvl="6" algn="ctr" rtl="0">
              <a:lnSpc>
                <a:spcPct val="115000"/>
              </a:lnSpc>
              <a:spcBef>
                <a:spcPts val="1600"/>
              </a:spcBef>
              <a:spcAft>
                <a:spcPts val="0"/>
              </a:spcAft>
              <a:buSzPts val="1700"/>
              <a:buNone/>
              <a:defRPr sz="1700" b="1"/>
            </a:lvl7pPr>
            <a:lvl8pPr lvl="7" algn="ctr" rtl="0">
              <a:lnSpc>
                <a:spcPct val="115000"/>
              </a:lnSpc>
              <a:spcBef>
                <a:spcPts val="1600"/>
              </a:spcBef>
              <a:spcAft>
                <a:spcPts val="0"/>
              </a:spcAft>
              <a:buSzPts val="1700"/>
              <a:buNone/>
              <a:defRPr sz="1700" b="1"/>
            </a:lvl8pPr>
            <a:lvl9pPr lvl="8" algn="ctr" rtl="0">
              <a:lnSpc>
                <a:spcPct val="115000"/>
              </a:lnSpc>
              <a:spcBef>
                <a:spcPts val="1600"/>
              </a:spcBef>
              <a:spcAft>
                <a:spcPts val="1600"/>
              </a:spcAft>
              <a:buSzPts val="1700"/>
              <a:buNone/>
              <a:defRPr sz="1700" b="1"/>
            </a:lvl9pPr>
          </a:lstStyle>
          <a:p>
            <a:endParaRPr/>
          </a:p>
        </p:txBody>
      </p:sp>
      <p:sp>
        <p:nvSpPr>
          <p:cNvPr id="288" name="Google Shape;288;p22"/>
          <p:cNvSpPr txBox="1">
            <a:spLocks noGrp="1"/>
          </p:cNvSpPr>
          <p:nvPr>
            <p:ph type="title"/>
          </p:nvPr>
        </p:nvSpPr>
        <p:spPr>
          <a:xfrm>
            <a:off x="1016906" y="959381"/>
            <a:ext cx="7212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ldrich"/>
              <a:buNone/>
              <a:defRPr/>
            </a:lvl1pPr>
            <a:lvl2pPr lvl="1"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289" name="Google Shape;289;p22"/>
          <p:cNvSpPr txBox="1">
            <a:spLocks noGrp="1"/>
          </p:cNvSpPr>
          <p:nvPr>
            <p:ph type="body" idx="6"/>
          </p:nvPr>
        </p:nvSpPr>
        <p:spPr>
          <a:xfrm>
            <a:off x="902606" y="2428969"/>
            <a:ext cx="1285800" cy="17475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90" name="Google Shape;290;p22"/>
          <p:cNvSpPr txBox="1">
            <a:spLocks noGrp="1"/>
          </p:cNvSpPr>
          <p:nvPr>
            <p:ph type="body" idx="7"/>
          </p:nvPr>
        </p:nvSpPr>
        <p:spPr>
          <a:xfrm>
            <a:off x="2421452" y="2428969"/>
            <a:ext cx="1285800" cy="17475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91" name="Google Shape;291;p22"/>
          <p:cNvSpPr txBox="1">
            <a:spLocks noGrp="1"/>
          </p:cNvSpPr>
          <p:nvPr>
            <p:ph type="body" idx="8"/>
          </p:nvPr>
        </p:nvSpPr>
        <p:spPr>
          <a:xfrm>
            <a:off x="3940298" y="2428969"/>
            <a:ext cx="1285800" cy="17475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92" name="Google Shape;292;p22"/>
          <p:cNvSpPr txBox="1">
            <a:spLocks noGrp="1"/>
          </p:cNvSpPr>
          <p:nvPr>
            <p:ph type="body" idx="9"/>
          </p:nvPr>
        </p:nvSpPr>
        <p:spPr>
          <a:xfrm>
            <a:off x="5459145" y="2428969"/>
            <a:ext cx="1285800" cy="17475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93" name="Google Shape;293;p22"/>
          <p:cNvSpPr txBox="1">
            <a:spLocks noGrp="1"/>
          </p:cNvSpPr>
          <p:nvPr>
            <p:ph type="body" idx="13"/>
          </p:nvPr>
        </p:nvSpPr>
        <p:spPr>
          <a:xfrm>
            <a:off x="6977990" y="2428969"/>
            <a:ext cx="1285800" cy="17475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94" name="Google Shape;294;p22"/>
          <p:cNvSpPr/>
          <p:nvPr/>
        </p:nvSpPr>
        <p:spPr>
          <a:xfrm rot="5400000">
            <a:off x="392981" y="4362889"/>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295"/>
        <p:cNvGrpSpPr/>
        <p:nvPr/>
      </p:nvGrpSpPr>
      <p:grpSpPr>
        <a:xfrm>
          <a:off x="0" y="0"/>
          <a:ext cx="0" cy="0"/>
          <a:chOff x="0" y="0"/>
          <a:chExt cx="0" cy="0"/>
        </a:xfrm>
      </p:grpSpPr>
      <p:sp>
        <p:nvSpPr>
          <p:cNvPr id="296" name="Google Shape;296;p23"/>
          <p:cNvSpPr/>
          <p:nvPr/>
        </p:nvSpPr>
        <p:spPr>
          <a:xfrm>
            <a:off x="596006" y="307331"/>
            <a:ext cx="7318010" cy="4424410"/>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7" name="Google Shape;297;p23"/>
          <p:cNvSpPr/>
          <p:nvPr/>
        </p:nvSpPr>
        <p:spPr>
          <a:xfrm>
            <a:off x="398906" y="235481"/>
            <a:ext cx="7380923" cy="433139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8" name="Google Shape;298;p23"/>
          <p:cNvSpPr/>
          <p:nvPr/>
        </p:nvSpPr>
        <p:spPr>
          <a:xfrm>
            <a:off x="397406" y="232088"/>
            <a:ext cx="7380923"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9" name="Google Shape;299;p23"/>
          <p:cNvSpPr/>
          <p:nvPr/>
        </p:nvSpPr>
        <p:spPr>
          <a:xfrm rot="-5400000">
            <a:off x="8686173" y="4647249"/>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0" name="Google Shape;300;p23"/>
          <p:cNvSpPr/>
          <p:nvPr/>
        </p:nvSpPr>
        <p:spPr>
          <a:xfrm rot="-5400000">
            <a:off x="8686173" y="428400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1" name="Google Shape;301;p23"/>
          <p:cNvSpPr/>
          <p:nvPr/>
        </p:nvSpPr>
        <p:spPr>
          <a:xfrm rot="-5400000">
            <a:off x="8686173" y="3920756"/>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2" name="Google Shape;302;p23"/>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3" name="Google Shape;303;p23"/>
          <p:cNvSpPr/>
          <p:nvPr/>
        </p:nvSpPr>
        <p:spPr>
          <a:xfrm>
            <a:off x="7262374" y="400693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3"/>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4" name="Google Shape;304;p23"/>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5" name="Google Shape;305;p23"/>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6" name="Google Shape;306;p23"/>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7" name="Google Shape;307;p23"/>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8" name="Google Shape;308;p23"/>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9" name="Google Shape;309;p23"/>
          <p:cNvSpPr/>
          <p:nvPr/>
        </p:nvSpPr>
        <p:spPr>
          <a:xfrm>
            <a:off x="8801374" y="13640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10" name="Google Shape;310;p23"/>
          <p:cNvSpPr/>
          <p:nvPr/>
        </p:nvSpPr>
        <p:spPr>
          <a:xfrm>
            <a:off x="8801374" y="31973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11" name="Google Shape;311;p23"/>
          <p:cNvSpPr/>
          <p:nvPr/>
        </p:nvSpPr>
        <p:spPr>
          <a:xfrm>
            <a:off x="8801374" y="50305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12" name="Google Shape;312;p23"/>
          <p:cNvSpPr/>
          <p:nvPr/>
        </p:nvSpPr>
        <p:spPr>
          <a:xfrm>
            <a:off x="8801374" y="68637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13" name="Google Shape;313;p23"/>
          <p:cNvSpPr txBox="1">
            <a:spLocks noGrp="1"/>
          </p:cNvSpPr>
          <p:nvPr>
            <p:ph type="subTitle" idx="1"/>
          </p:nvPr>
        </p:nvSpPr>
        <p:spPr>
          <a:xfrm>
            <a:off x="2140500" y="2209350"/>
            <a:ext cx="4186200" cy="5385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b="1"/>
            </a:lvl1pPr>
            <a:lvl2pPr lvl="1" algn="ctr" rtl="0">
              <a:lnSpc>
                <a:spcPct val="115000"/>
              </a:lnSpc>
              <a:spcBef>
                <a:spcPts val="1600"/>
              </a:spcBef>
              <a:spcAft>
                <a:spcPts val="0"/>
              </a:spcAft>
              <a:buSzPts val="1600"/>
              <a:buNone/>
              <a:defRPr sz="1600" b="1"/>
            </a:lvl2pPr>
            <a:lvl3pPr lvl="2" algn="ctr" rtl="0">
              <a:lnSpc>
                <a:spcPct val="115000"/>
              </a:lnSpc>
              <a:spcBef>
                <a:spcPts val="1600"/>
              </a:spcBef>
              <a:spcAft>
                <a:spcPts val="0"/>
              </a:spcAft>
              <a:buSzPts val="1600"/>
              <a:buNone/>
              <a:defRPr sz="1600" b="1"/>
            </a:lvl3pPr>
            <a:lvl4pPr lvl="3" algn="ctr" rtl="0">
              <a:lnSpc>
                <a:spcPct val="115000"/>
              </a:lnSpc>
              <a:spcBef>
                <a:spcPts val="1600"/>
              </a:spcBef>
              <a:spcAft>
                <a:spcPts val="0"/>
              </a:spcAft>
              <a:buSzPts val="1600"/>
              <a:buNone/>
              <a:defRPr sz="1600" b="1"/>
            </a:lvl4pPr>
            <a:lvl5pPr lvl="4" algn="ctr" rtl="0">
              <a:lnSpc>
                <a:spcPct val="115000"/>
              </a:lnSpc>
              <a:spcBef>
                <a:spcPts val="1600"/>
              </a:spcBef>
              <a:spcAft>
                <a:spcPts val="0"/>
              </a:spcAft>
              <a:buSzPts val="1600"/>
              <a:buNone/>
              <a:defRPr sz="1600" b="1"/>
            </a:lvl5pPr>
            <a:lvl6pPr lvl="5" algn="ctr" rtl="0">
              <a:lnSpc>
                <a:spcPct val="115000"/>
              </a:lnSpc>
              <a:spcBef>
                <a:spcPts val="1600"/>
              </a:spcBef>
              <a:spcAft>
                <a:spcPts val="0"/>
              </a:spcAft>
              <a:buSzPts val="1600"/>
              <a:buNone/>
              <a:defRPr sz="1600" b="1"/>
            </a:lvl6pPr>
            <a:lvl7pPr lvl="6" algn="ctr" rtl="0">
              <a:lnSpc>
                <a:spcPct val="115000"/>
              </a:lnSpc>
              <a:spcBef>
                <a:spcPts val="1600"/>
              </a:spcBef>
              <a:spcAft>
                <a:spcPts val="0"/>
              </a:spcAft>
              <a:buSzPts val="1600"/>
              <a:buNone/>
              <a:defRPr sz="1600" b="1"/>
            </a:lvl7pPr>
            <a:lvl8pPr lvl="7" algn="ctr" rtl="0">
              <a:lnSpc>
                <a:spcPct val="115000"/>
              </a:lnSpc>
              <a:spcBef>
                <a:spcPts val="1600"/>
              </a:spcBef>
              <a:spcAft>
                <a:spcPts val="0"/>
              </a:spcAft>
              <a:buSzPts val="1600"/>
              <a:buNone/>
              <a:defRPr sz="1600" b="1"/>
            </a:lvl8pPr>
            <a:lvl9pPr lvl="8" algn="ctr" rtl="0">
              <a:lnSpc>
                <a:spcPct val="115000"/>
              </a:lnSpc>
              <a:spcBef>
                <a:spcPts val="1600"/>
              </a:spcBef>
              <a:spcAft>
                <a:spcPts val="1600"/>
              </a:spcAft>
              <a:buSzPts val="1600"/>
              <a:buNone/>
              <a:defRPr sz="1600" b="1"/>
            </a:lvl9pPr>
          </a:lstStyle>
          <a:p>
            <a:endParaRPr/>
          </a:p>
        </p:txBody>
      </p:sp>
      <p:sp>
        <p:nvSpPr>
          <p:cNvPr id="314" name="Google Shape;314;p23"/>
          <p:cNvSpPr txBox="1">
            <a:spLocks noGrp="1"/>
          </p:cNvSpPr>
          <p:nvPr>
            <p:ph type="title"/>
          </p:nvPr>
        </p:nvSpPr>
        <p:spPr>
          <a:xfrm>
            <a:off x="2140500" y="1052513"/>
            <a:ext cx="41862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5300"/>
              <a:buFont typeface="Aldrich"/>
              <a:buNone/>
              <a:defRPr sz="5300"/>
            </a:lvl1pPr>
            <a:lvl2pPr lvl="1" algn="ctr" rtl="0">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ctr" rtl="0">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ctr" rtl="0">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ctr" rtl="0">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ctr" rtl="0">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ctr" rtl="0">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ctr" rtl="0">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ctr" rtl="0">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315" name="Google Shape;315;p23"/>
          <p:cNvSpPr txBox="1">
            <a:spLocks noGrp="1"/>
          </p:cNvSpPr>
          <p:nvPr>
            <p:ph type="body" idx="2"/>
          </p:nvPr>
        </p:nvSpPr>
        <p:spPr>
          <a:xfrm>
            <a:off x="2140538" y="2857950"/>
            <a:ext cx="4186200" cy="1006200"/>
          </a:xfrm>
          <a:prstGeom prst="rect">
            <a:avLst/>
          </a:prstGeom>
          <a:noFill/>
          <a:ln>
            <a:noFill/>
          </a:ln>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16"/>
        <p:cNvGrpSpPr/>
        <p:nvPr/>
      </p:nvGrpSpPr>
      <p:grpSpPr>
        <a:xfrm>
          <a:off x="0" y="0"/>
          <a:ext cx="0" cy="0"/>
          <a:chOff x="0" y="0"/>
          <a:chExt cx="0" cy="0"/>
        </a:xfrm>
      </p:grpSpPr>
      <p:sp>
        <p:nvSpPr>
          <p:cNvPr id="317" name="Google Shape;317;p24"/>
          <p:cNvSpPr/>
          <p:nvPr/>
        </p:nvSpPr>
        <p:spPr>
          <a:xfrm>
            <a:off x="4595321" y="398710"/>
            <a:ext cx="4067985" cy="4424410"/>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18" name="Google Shape;318;p24"/>
          <p:cNvSpPr/>
          <p:nvPr/>
        </p:nvSpPr>
        <p:spPr>
          <a:xfrm>
            <a:off x="4485656" y="326860"/>
            <a:ext cx="4100513" cy="433139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1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19" name="Google Shape;319;p24"/>
          <p:cNvSpPr/>
          <p:nvPr/>
        </p:nvSpPr>
        <p:spPr>
          <a:xfrm>
            <a:off x="4484822" y="323466"/>
            <a:ext cx="410051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0" name="Google Shape;320;p24"/>
          <p:cNvSpPr/>
          <p:nvPr/>
        </p:nvSpPr>
        <p:spPr>
          <a:xfrm>
            <a:off x="8160724" y="935339"/>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1" name="Google Shape;321;p24"/>
          <p:cNvSpPr/>
          <p:nvPr/>
        </p:nvSpPr>
        <p:spPr>
          <a:xfrm>
            <a:off x="4683422"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2" name="Google Shape;322;p24"/>
          <p:cNvSpPr/>
          <p:nvPr/>
        </p:nvSpPr>
        <p:spPr>
          <a:xfrm>
            <a:off x="4961797"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3" name="Google Shape;323;p24"/>
          <p:cNvSpPr/>
          <p:nvPr/>
        </p:nvSpPr>
        <p:spPr>
          <a:xfrm>
            <a:off x="5246963"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4" name="Google Shape;324;p24"/>
          <p:cNvSpPr/>
          <p:nvPr/>
        </p:nvSpPr>
        <p:spPr>
          <a:xfrm>
            <a:off x="8160724" y="1341595"/>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5" name="Google Shape;325;p24"/>
          <p:cNvSpPr/>
          <p:nvPr/>
        </p:nvSpPr>
        <p:spPr>
          <a:xfrm>
            <a:off x="8160724" y="1747852"/>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6" name="Google Shape;326;p24"/>
          <p:cNvSpPr txBox="1">
            <a:spLocks noGrp="1"/>
          </p:cNvSpPr>
          <p:nvPr>
            <p:ph type="title"/>
          </p:nvPr>
        </p:nvSpPr>
        <p:spPr>
          <a:xfrm>
            <a:off x="4904644" y="902231"/>
            <a:ext cx="3381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ldrich"/>
              <a:buNone/>
              <a:defRPr/>
            </a:lvl1pPr>
            <a:lvl2pPr lvl="1"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rtl="0">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327" name="Google Shape;327;p24"/>
          <p:cNvSpPr txBox="1">
            <a:spLocks noGrp="1"/>
          </p:cNvSpPr>
          <p:nvPr>
            <p:ph type="body" idx="1"/>
          </p:nvPr>
        </p:nvSpPr>
        <p:spPr>
          <a:xfrm>
            <a:off x="4904704" y="2052769"/>
            <a:ext cx="3381900" cy="2330100"/>
          </a:xfrm>
          <a:prstGeom prst="rect">
            <a:avLst/>
          </a:prstGeom>
          <a:noFill/>
          <a:ln>
            <a:noFill/>
          </a:ln>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SzPts val="1600"/>
              <a:buChar char="●"/>
              <a:defRPr sz="1600"/>
            </a:lvl1pPr>
            <a:lvl2pPr marL="914400" lvl="1" indent="-330200" algn="l" rtl="0">
              <a:lnSpc>
                <a:spcPct val="115000"/>
              </a:lnSpc>
              <a:spcBef>
                <a:spcPts val="1600"/>
              </a:spcBef>
              <a:spcAft>
                <a:spcPts val="0"/>
              </a:spcAft>
              <a:buSzPts val="1600"/>
              <a:buChar char="○"/>
              <a:defRPr sz="1600"/>
            </a:lvl2pPr>
            <a:lvl3pPr marL="1371600" lvl="2" indent="-330200" algn="l" rtl="0">
              <a:lnSpc>
                <a:spcPct val="115000"/>
              </a:lnSpc>
              <a:spcBef>
                <a:spcPts val="1600"/>
              </a:spcBef>
              <a:spcAft>
                <a:spcPts val="0"/>
              </a:spcAft>
              <a:buSzPts val="1600"/>
              <a:buChar char="■"/>
              <a:defRPr sz="1600"/>
            </a:lvl3pPr>
            <a:lvl4pPr marL="1828800" lvl="3" indent="-330200" algn="l" rtl="0">
              <a:lnSpc>
                <a:spcPct val="115000"/>
              </a:lnSpc>
              <a:spcBef>
                <a:spcPts val="1600"/>
              </a:spcBef>
              <a:spcAft>
                <a:spcPts val="0"/>
              </a:spcAft>
              <a:buSzPts val="1600"/>
              <a:buChar char="●"/>
              <a:defRPr sz="1600"/>
            </a:lvl4pPr>
            <a:lvl5pPr marL="2286000" lvl="4" indent="-330200" algn="l" rtl="0">
              <a:lnSpc>
                <a:spcPct val="115000"/>
              </a:lnSpc>
              <a:spcBef>
                <a:spcPts val="1600"/>
              </a:spcBef>
              <a:spcAft>
                <a:spcPts val="0"/>
              </a:spcAft>
              <a:buSzPts val="1600"/>
              <a:buChar char="○"/>
              <a:defRPr sz="1600"/>
            </a:lvl5pPr>
            <a:lvl6pPr marL="2743200" lvl="5" indent="-330200" algn="l" rtl="0">
              <a:lnSpc>
                <a:spcPct val="115000"/>
              </a:lnSpc>
              <a:spcBef>
                <a:spcPts val="1600"/>
              </a:spcBef>
              <a:spcAft>
                <a:spcPts val="0"/>
              </a:spcAft>
              <a:buSzPts val="1600"/>
              <a:buChar char="■"/>
              <a:defRPr sz="1600"/>
            </a:lvl6pPr>
            <a:lvl7pPr marL="3200400" lvl="6" indent="-330200" algn="l" rtl="0">
              <a:lnSpc>
                <a:spcPct val="115000"/>
              </a:lnSpc>
              <a:spcBef>
                <a:spcPts val="1600"/>
              </a:spcBef>
              <a:spcAft>
                <a:spcPts val="0"/>
              </a:spcAft>
              <a:buSzPts val="1600"/>
              <a:buChar char="●"/>
              <a:defRPr sz="1600"/>
            </a:lvl7pPr>
            <a:lvl8pPr marL="3657600" lvl="7" indent="-330200" algn="l" rtl="0">
              <a:lnSpc>
                <a:spcPct val="115000"/>
              </a:lnSpc>
              <a:spcBef>
                <a:spcPts val="1600"/>
              </a:spcBef>
              <a:spcAft>
                <a:spcPts val="0"/>
              </a:spcAft>
              <a:buSzPts val="1600"/>
              <a:buChar char="○"/>
              <a:defRPr sz="1600"/>
            </a:lvl8pPr>
            <a:lvl9pPr marL="4114800" lvl="8" indent="-330200" algn="l" rtl="0">
              <a:lnSpc>
                <a:spcPct val="115000"/>
              </a:lnSpc>
              <a:spcBef>
                <a:spcPts val="1600"/>
              </a:spcBef>
              <a:spcAft>
                <a:spcPts val="1600"/>
              </a:spcAft>
              <a:buSzPts val="1600"/>
              <a:buChar char="■"/>
              <a:defRPr sz="1600"/>
            </a:lvl9pPr>
          </a:lstStyle>
          <a:p>
            <a:endParaRPr/>
          </a:p>
        </p:txBody>
      </p:sp>
      <p:sp>
        <p:nvSpPr>
          <p:cNvPr id="328" name="Google Shape;328;p24"/>
          <p:cNvSpPr/>
          <p:nvPr/>
        </p:nvSpPr>
        <p:spPr>
          <a:xfrm flipH="1">
            <a:off x="270744"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9" name="Google Shape;329;p24"/>
          <p:cNvSpPr/>
          <p:nvPr/>
        </p:nvSpPr>
        <p:spPr>
          <a:xfrm flipH="1">
            <a:off x="447275"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0" name="Google Shape;330;p24"/>
          <p:cNvSpPr/>
          <p:nvPr/>
        </p:nvSpPr>
        <p:spPr>
          <a:xfrm flipH="1">
            <a:off x="617017"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1" name="Google Shape;331;p24"/>
          <p:cNvSpPr/>
          <p:nvPr/>
        </p:nvSpPr>
        <p:spPr>
          <a:xfrm flipH="1">
            <a:off x="793548"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2" name="Google Shape;332;p24"/>
          <p:cNvSpPr/>
          <p:nvPr/>
        </p:nvSpPr>
        <p:spPr>
          <a:xfrm flipH="1">
            <a:off x="970079"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3" name="Google Shape;333;p24"/>
          <p:cNvSpPr/>
          <p:nvPr/>
        </p:nvSpPr>
        <p:spPr>
          <a:xfrm flipH="1">
            <a:off x="1146610"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4" name="Google Shape;334;p24"/>
          <p:cNvSpPr/>
          <p:nvPr/>
        </p:nvSpPr>
        <p:spPr>
          <a:xfrm flipH="1">
            <a:off x="270744" y="32153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5" name="Google Shape;335;p24"/>
          <p:cNvSpPr/>
          <p:nvPr/>
        </p:nvSpPr>
        <p:spPr>
          <a:xfrm flipH="1">
            <a:off x="270744" y="50485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6" name="Google Shape;336;p24"/>
          <p:cNvSpPr/>
          <p:nvPr/>
        </p:nvSpPr>
        <p:spPr>
          <a:xfrm flipH="1">
            <a:off x="270744" y="68817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7" name="Google Shape;337;p24"/>
          <p:cNvSpPr/>
          <p:nvPr/>
        </p:nvSpPr>
        <p:spPr>
          <a:xfrm flipH="1">
            <a:off x="219844" y="4404406"/>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8" name="Google Shape;338;p24"/>
          <p:cNvSpPr/>
          <p:nvPr/>
        </p:nvSpPr>
        <p:spPr>
          <a:xfrm flipH="1">
            <a:off x="219844" y="4587726"/>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9" name="Google Shape;339;p24"/>
          <p:cNvSpPr/>
          <p:nvPr/>
        </p:nvSpPr>
        <p:spPr>
          <a:xfrm flipH="1">
            <a:off x="219844" y="4771047"/>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40" name="Google Shape;340;p24"/>
          <p:cNvSpPr/>
          <p:nvPr/>
        </p:nvSpPr>
        <p:spPr>
          <a:xfrm flipH="1">
            <a:off x="219844" y="4954366"/>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41" name="Google Shape;341;p24"/>
          <p:cNvSpPr/>
          <p:nvPr/>
        </p:nvSpPr>
        <p:spPr>
          <a:xfrm flipH="1">
            <a:off x="1218122" y="355184"/>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42" name="Google Shape;342;p24"/>
          <p:cNvSpPr/>
          <p:nvPr/>
        </p:nvSpPr>
        <p:spPr>
          <a:xfrm flipH="1">
            <a:off x="854875" y="355184"/>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43" name="Google Shape;343;p24"/>
          <p:cNvSpPr/>
          <p:nvPr/>
        </p:nvSpPr>
        <p:spPr>
          <a:xfrm flipH="1">
            <a:off x="491629" y="355184"/>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44" name="Google Shape;344;p24"/>
          <p:cNvSpPr/>
          <p:nvPr/>
        </p:nvSpPr>
        <p:spPr>
          <a:xfrm flipH="1">
            <a:off x="498160" y="4309564"/>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45" name="Google Shape;345;p24"/>
          <p:cNvSpPr/>
          <p:nvPr/>
        </p:nvSpPr>
        <p:spPr>
          <a:xfrm rot="5400000">
            <a:off x="-17372" y="3873571"/>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7762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372"/>
        <p:cNvGrpSpPr/>
        <p:nvPr/>
      </p:nvGrpSpPr>
      <p:grpSpPr>
        <a:xfrm>
          <a:off x="0" y="0"/>
          <a:ext cx="0" cy="0"/>
          <a:chOff x="0" y="0"/>
          <a:chExt cx="0" cy="0"/>
        </a:xfrm>
      </p:grpSpPr>
      <p:sp>
        <p:nvSpPr>
          <p:cNvPr id="373" name="Google Shape;373;p27"/>
          <p:cNvSpPr/>
          <p:nvPr/>
        </p:nvSpPr>
        <p:spPr>
          <a:xfrm>
            <a:off x="399106" y="235475"/>
            <a:ext cx="8347472"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74" name="Google Shape;374;p27"/>
          <p:cNvSpPr/>
          <p:nvPr/>
        </p:nvSpPr>
        <p:spPr>
          <a:xfrm>
            <a:off x="397408" y="232080"/>
            <a:ext cx="834747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75" name="Google Shape;375;p27"/>
          <p:cNvSpPr/>
          <p:nvPr/>
        </p:nvSpPr>
        <p:spPr>
          <a:xfrm>
            <a:off x="908330" y="1063813"/>
            <a:ext cx="3108246" cy="3522226"/>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76" name="Google Shape;376;p27"/>
          <p:cNvSpPr/>
          <p:nvPr/>
        </p:nvSpPr>
        <p:spPr>
          <a:xfrm>
            <a:off x="5925883" y="836359"/>
            <a:ext cx="525347" cy="271463"/>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77" name="Google Shape;377;p27"/>
          <p:cNvSpPr/>
          <p:nvPr/>
        </p:nvSpPr>
        <p:spPr>
          <a:xfrm>
            <a:off x="4965759" y="3715171"/>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78" name="Google Shape;378;p27"/>
          <p:cNvSpPr/>
          <p:nvPr/>
        </p:nvSpPr>
        <p:spPr>
          <a:xfrm>
            <a:off x="8299885" y="4013644"/>
            <a:ext cx="281302" cy="281302"/>
          </a:xfrm>
          <a:custGeom>
            <a:avLst/>
            <a:gdLst/>
            <a:ahLst/>
            <a:cxnLst/>
            <a:rect l="l" t="t" r="r" b="b"/>
            <a:pathLst>
              <a:path w="394810" h="394810" extrusionOk="0">
                <a:moveTo>
                  <a:pt x="394811" y="96583"/>
                </a:moveTo>
                <a:lnTo>
                  <a:pt x="298227" y="0"/>
                </a:lnTo>
                <a:lnTo>
                  <a:pt x="197453" y="100774"/>
                </a:lnTo>
                <a:lnTo>
                  <a:pt x="96584" y="0"/>
                </a:lnTo>
                <a:lnTo>
                  <a:pt x="0" y="96583"/>
                </a:lnTo>
                <a:lnTo>
                  <a:pt x="100774" y="197358"/>
                </a:lnTo>
                <a:lnTo>
                  <a:pt x="0" y="298132"/>
                </a:lnTo>
                <a:lnTo>
                  <a:pt x="96584" y="394811"/>
                </a:lnTo>
                <a:lnTo>
                  <a:pt x="197453" y="293941"/>
                </a:lnTo>
                <a:lnTo>
                  <a:pt x="298227" y="394811"/>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79" name="Google Shape;379;p27"/>
          <p:cNvSpPr/>
          <p:nvPr/>
        </p:nvSpPr>
        <p:spPr>
          <a:xfrm>
            <a:off x="4992101" y="455790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0" name="Google Shape;380;p27"/>
          <p:cNvSpPr/>
          <p:nvPr/>
        </p:nvSpPr>
        <p:spPr>
          <a:xfrm>
            <a:off x="5355347" y="455790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1" name="Google Shape;381;p27"/>
          <p:cNvSpPr/>
          <p:nvPr/>
        </p:nvSpPr>
        <p:spPr>
          <a:xfrm>
            <a:off x="5718594" y="455790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2" name="Google Shape;382;p27"/>
          <p:cNvSpPr/>
          <p:nvPr/>
        </p:nvSpPr>
        <p:spPr>
          <a:xfrm>
            <a:off x="536664" y="1413886"/>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3" name="Google Shape;383;p27"/>
          <p:cNvSpPr/>
          <p:nvPr/>
        </p:nvSpPr>
        <p:spPr>
          <a:xfrm>
            <a:off x="7453061" y="415198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4" name="Google Shape;384;p27"/>
          <p:cNvSpPr/>
          <p:nvPr/>
        </p:nvSpPr>
        <p:spPr>
          <a:xfrm>
            <a:off x="4170758"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5" name="Google Shape;385;p27"/>
          <p:cNvSpPr/>
          <p:nvPr/>
        </p:nvSpPr>
        <p:spPr>
          <a:xfrm>
            <a:off x="3994227"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6" name="Google Shape;386;p27"/>
          <p:cNvSpPr/>
          <p:nvPr/>
        </p:nvSpPr>
        <p:spPr>
          <a:xfrm>
            <a:off x="3824486"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7" name="Google Shape;387;p27"/>
          <p:cNvSpPr/>
          <p:nvPr/>
        </p:nvSpPr>
        <p:spPr>
          <a:xfrm>
            <a:off x="3647954"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8" name="Google Shape;388;p27"/>
          <p:cNvSpPr/>
          <p:nvPr/>
        </p:nvSpPr>
        <p:spPr>
          <a:xfrm>
            <a:off x="3471423"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9" name="Google Shape;389;p27"/>
          <p:cNvSpPr/>
          <p:nvPr/>
        </p:nvSpPr>
        <p:spPr>
          <a:xfrm>
            <a:off x="3294892" y="85333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0" name="Google Shape;390;p27"/>
          <p:cNvSpPr/>
          <p:nvPr/>
        </p:nvSpPr>
        <p:spPr>
          <a:xfrm>
            <a:off x="4170758" y="1036654"/>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1" name="Google Shape;391;p27"/>
          <p:cNvSpPr/>
          <p:nvPr/>
        </p:nvSpPr>
        <p:spPr>
          <a:xfrm>
            <a:off x="4170758" y="1219975"/>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2" name="Google Shape;392;p27"/>
          <p:cNvSpPr/>
          <p:nvPr/>
        </p:nvSpPr>
        <p:spPr>
          <a:xfrm>
            <a:off x="4170758" y="1403295"/>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3" name="Google Shape;393;p27"/>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4" name="Google Shape;394;p27"/>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5" name="Google Shape;395;p27"/>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6" name="Google Shape;396;p27"/>
          <p:cNvSpPr/>
          <p:nvPr/>
        </p:nvSpPr>
        <p:spPr>
          <a:xfrm>
            <a:off x="8606046" y="779375"/>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7" name="Google Shape;397;p27"/>
          <p:cNvSpPr/>
          <p:nvPr/>
        </p:nvSpPr>
        <p:spPr>
          <a:xfrm>
            <a:off x="8606046" y="962695"/>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8" name="Google Shape;398;p27"/>
          <p:cNvSpPr/>
          <p:nvPr/>
        </p:nvSpPr>
        <p:spPr>
          <a:xfrm>
            <a:off x="8606046" y="1146016"/>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9" name="Google Shape;399;p27"/>
          <p:cNvSpPr/>
          <p:nvPr/>
        </p:nvSpPr>
        <p:spPr>
          <a:xfrm>
            <a:off x="8606046" y="1329335"/>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0" name="Google Shape;400;p27"/>
          <p:cNvSpPr/>
          <p:nvPr/>
        </p:nvSpPr>
        <p:spPr>
          <a:xfrm>
            <a:off x="1616339"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1" name="Google Shape;401;p27"/>
          <p:cNvSpPr/>
          <p:nvPr/>
        </p:nvSpPr>
        <p:spPr>
          <a:xfrm>
            <a:off x="144659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2" name="Google Shape;402;p27"/>
          <p:cNvSpPr/>
          <p:nvPr/>
        </p:nvSpPr>
        <p:spPr>
          <a:xfrm>
            <a:off x="127006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3" name="Google Shape;403;p27"/>
          <p:cNvSpPr/>
          <p:nvPr/>
        </p:nvSpPr>
        <p:spPr>
          <a:xfrm>
            <a:off x="1093535"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4" name="Google Shape;404;p27"/>
          <p:cNvSpPr/>
          <p:nvPr/>
        </p:nvSpPr>
        <p:spPr>
          <a:xfrm>
            <a:off x="917004"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5" name="Google Shape;405;p27"/>
          <p:cNvSpPr txBox="1">
            <a:spLocks noGrp="1"/>
          </p:cNvSpPr>
          <p:nvPr>
            <p:ph type="title"/>
          </p:nvPr>
        </p:nvSpPr>
        <p:spPr>
          <a:xfrm>
            <a:off x="4512625" y="1388897"/>
            <a:ext cx="3951000" cy="922800"/>
          </a:xfrm>
          <a:prstGeom prst="rect">
            <a:avLst/>
          </a:prstGeom>
          <a:noFill/>
          <a:ln>
            <a:noFill/>
          </a:ln>
        </p:spPr>
        <p:txBody>
          <a:bodyPr spcFirstLastPara="1" wrap="square" lIns="91425" tIns="91425" rIns="91425" bIns="91425" anchor="t" anchorCtr="0">
            <a:noAutofit/>
          </a:bodyPr>
          <a:lstStyle>
            <a:lvl1pPr lvl="0" algn="r">
              <a:lnSpc>
                <a:spcPct val="80000"/>
              </a:lnSpc>
              <a:spcBef>
                <a:spcPts val="0"/>
              </a:spcBef>
              <a:spcAft>
                <a:spcPts val="0"/>
              </a:spcAft>
              <a:buSzPts val="5000"/>
              <a:buNone/>
              <a:defRPr sz="5000"/>
            </a:lvl1pPr>
            <a:lvl2pPr lvl="1" algn="r">
              <a:lnSpc>
                <a:spcPct val="100000"/>
              </a:lnSpc>
              <a:spcBef>
                <a:spcPts val="0"/>
              </a:spcBef>
              <a:spcAft>
                <a:spcPts val="0"/>
              </a:spcAft>
              <a:buSzPts val="5100"/>
              <a:buNone/>
              <a:defRPr sz="5100"/>
            </a:lvl2pPr>
            <a:lvl3pPr lvl="2" algn="r">
              <a:lnSpc>
                <a:spcPct val="100000"/>
              </a:lnSpc>
              <a:spcBef>
                <a:spcPts val="0"/>
              </a:spcBef>
              <a:spcAft>
                <a:spcPts val="0"/>
              </a:spcAft>
              <a:buSzPts val="5100"/>
              <a:buNone/>
              <a:defRPr sz="5100"/>
            </a:lvl3pPr>
            <a:lvl4pPr lvl="3" algn="r">
              <a:lnSpc>
                <a:spcPct val="100000"/>
              </a:lnSpc>
              <a:spcBef>
                <a:spcPts val="0"/>
              </a:spcBef>
              <a:spcAft>
                <a:spcPts val="0"/>
              </a:spcAft>
              <a:buSzPts val="5100"/>
              <a:buNone/>
              <a:defRPr sz="5100"/>
            </a:lvl4pPr>
            <a:lvl5pPr lvl="4" algn="r">
              <a:lnSpc>
                <a:spcPct val="100000"/>
              </a:lnSpc>
              <a:spcBef>
                <a:spcPts val="0"/>
              </a:spcBef>
              <a:spcAft>
                <a:spcPts val="0"/>
              </a:spcAft>
              <a:buSzPts val="5100"/>
              <a:buNone/>
              <a:defRPr sz="5100"/>
            </a:lvl5pPr>
            <a:lvl6pPr lvl="5" algn="r">
              <a:lnSpc>
                <a:spcPct val="100000"/>
              </a:lnSpc>
              <a:spcBef>
                <a:spcPts val="0"/>
              </a:spcBef>
              <a:spcAft>
                <a:spcPts val="0"/>
              </a:spcAft>
              <a:buSzPts val="5100"/>
              <a:buNone/>
              <a:defRPr sz="5100"/>
            </a:lvl6pPr>
            <a:lvl7pPr lvl="6" algn="r">
              <a:lnSpc>
                <a:spcPct val="100000"/>
              </a:lnSpc>
              <a:spcBef>
                <a:spcPts val="0"/>
              </a:spcBef>
              <a:spcAft>
                <a:spcPts val="0"/>
              </a:spcAft>
              <a:buSzPts val="5100"/>
              <a:buNone/>
              <a:defRPr sz="5100"/>
            </a:lvl7pPr>
            <a:lvl8pPr lvl="7" algn="r">
              <a:lnSpc>
                <a:spcPct val="100000"/>
              </a:lnSpc>
              <a:spcBef>
                <a:spcPts val="0"/>
              </a:spcBef>
              <a:spcAft>
                <a:spcPts val="0"/>
              </a:spcAft>
              <a:buSzPts val="5100"/>
              <a:buNone/>
              <a:defRPr sz="5100"/>
            </a:lvl8pPr>
            <a:lvl9pPr lvl="8" algn="r">
              <a:lnSpc>
                <a:spcPct val="100000"/>
              </a:lnSpc>
              <a:spcBef>
                <a:spcPts val="0"/>
              </a:spcBef>
              <a:spcAft>
                <a:spcPts val="0"/>
              </a:spcAft>
              <a:buSzPts val="5100"/>
              <a:buNone/>
              <a:defRPr sz="5100"/>
            </a:lvl9pPr>
          </a:lstStyle>
          <a:p>
            <a:endParaRPr/>
          </a:p>
        </p:txBody>
      </p:sp>
      <p:sp>
        <p:nvSpPr>
          <p:cNvPr id="406" name="Google Shape;406;p27"/>
          <p:cNvSpPr txBox="1">
            <a:spLocks noGrp="1"/>
          </p:cNvSpPr>
          <p:nvPr>
            <p:ph type="subTitle" idx="1"/>
          </p:nvPr>
        </p:nvSpPr>
        <p:spPr>
          <a:xfrm>
            <a:off x="4505948" y="3058733"/>
            <a:ext cx="3957600" cy="5385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r">
              <a:lnSpc>
                <a:spcPct val="115000"/>
              </a:lnSpc>
              <a:spcBef>
                <a:spcPts val="160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a:endParaRPr/>
          </a:p>
        </p:txBody>
      </p:sp>
      <p:sp>
        <p:nvSpPr>
          <p:cNvPr id="407" name="Google Shape;407;p27"/>
          <p:cNvSpPr/>
          <p:nvPr/>
        </p:nvSpPr>
        <p:spPr>
          <a:xfrm rot="5400000">
            <a:off x="404587" y="4187633"/>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08"/>
        <p:cNvGrpSpPr/>
        <p:nvPr/>
      </p:nvGrpSpPr>
      <p:grpSpPr>
        <a:xfrm>
          <a:off x="0" y="0"/>
          <a:ext cx="0" cy="0"/>
          <a:chOff x="0" y="0"/>
          <a:chExt cx="0" cy="0"/>
        </a:xfrm>
      </p:grpSpPr>
      <p:sp>
        <p:nvSpPr>
          <p:cNvPr id="409" name="Google Shape;409;p28"/>
          <p:cNvSpPr/>
          <p:nvPr/>
        </p:nvSpPr>
        <p:spPr>
          <a:xfrm>
            <a:off x="399106" y="235475"/>
            <a:ext cx="8347472"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0" name="Google Shape;410;p28"/>
          <p:cNvSpPr txBox="1">
            <a:spLocks noGrp="1"/>
          </p:cNvSpPr>
          <p:nvPr>
            <p:ph type="body" idx="1"/>
          </p:nvPr>
        </p:nvSpPr>
        <p:spPr>
          <a:xfrm>
            <a:off x="859303" y="3297085"/>
            <a:ext cx="7423800" cy="9381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11" name="Google Shape;411;p28"/>
          <p:cNvSpPr/>
          <p:nvPr/>
        </p:nvSpPr>
        <p:spPr>
          <a:xfrm>
            <a:off x="397408" y="232080"/>
            <a:ext cx="834747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2" name="Google Shape;412;p28"/>
          <p:cNvSpPr/>
          <p:nvPr/>
        </p:nvSpPr>
        <p:spPr>
          <a:xfrm>
            <a:off x="7651695"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3" name="Google Shape;413;p28"/>
          <p:cNvSpPr/>
          <p:nvPr/>
        </p:nvSpPr>
        <p:spPr>
          <a:xfrm>
            <a:off x="8014941"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4" name="Google Shape;414;p28"/>
          <p:cNvSpPr/>
          <p:nvPr/>
        </p:nvSpPr>
        <p:spPr>
          <a:xfrm>
            <a:off x="8378188"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5" name="Google Shape;415;p28"/>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6" name="Google Shape;416;p28"/>
          <p:cNvSpPr/>
          <p:nvPr/>
        </p:nvSpPr>
        <p:spPr>
          <a:xfrm>
            <a:off x="8228936" y="75388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7" name="Google Shape;417;p28"/>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8" name="Google Shape;418;p28"/>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9" name="Google Shape;419;p28"/>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0" name="Google Shape;420;p28"/>
          <p:cNvSpPr txBox="1">
            <a:spLocks noGrp="1"/>
          </p:cNvSpPr>
          <p:nvPr>
            <p:ph type="title"/>
          </p:nvPr>
        </p:nvSpPr>
        <p:spPr>
          <a:xfrm>
            <a:off x="859338" y="2305079"/>
            <a:ext cx="7423800" cy="9936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1"/>
              </a:buClr>
              <a:buSzPts val="5300"/>
              <a:buFont typeface="Aldrich"/>
              <a:buNone/>
              <a:defRPr sz="5300"/>
            </a:lvl1pPr>
            <a:lvl2pPr lvl="1" algn="ctr">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a:endParaRPr/>
          </a:p>
        </p:txBody>
      </p:sp>
      <p:sp>
        <p:nvSpPr>
          <p:cNvPr id="421" name="Google Shape;421;p28"/>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2" name="Google Shape;422;p28"/>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3" name="Google Shape;423;p28"/>
          <p:cNvSpPr/>
          <p:nvPr/>
        </p:nvSpPr>
        <p:spPr>
          <a:xfrm>
            <a:off x="1616339"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4" name="Google Shape;424;p28"/>
          <p:cNvSpPr/>
          <p:nvPr/>
        </p:nvSpPr>
        <p:spPr>
          <a:xfrm>
            <a:off x="144659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5" name="Google Shape;425;p28"/>
          <p:cNvSpPr/>
          <p:nvPr/>
        </p:nvSpPr>
        <p:spPr>
          <a:xfrm>
            <a:off x="127006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6" name="Google Shape;426;p28"/>
          <p:cNvSpPr/>
          <p:nvPr/>
        </p:nvSpPr>
        <p:spPr>
          <a:xfrm>
            <a:off x="1093535"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7" name="Google Shape;427;p28"/>
          <p:cNvSpPr/>
          <p:nvPr/>
        </p:nvSpPr>
        <p:spPr>
          <a:xfrm>
            <a:off x="917004"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8" name="Google Shape;428;p28"/>
          <p:cNvSpPr/>
          <p:nvPr/>
        </p:nvSpPr>
        <p:spPr>
          <a:xfrm rot="5400000">
            <a:off x="404587" y="4359083"/>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429"/>
        <p:cNvGrpSpPr/>
        <p:nvPr/>
      </p:nvGrpSpPr>
      <p:grpSpPr>
        <a:xfrm>
          <a:off x="0" y="0"/>
          <a:ext cx="0" cy="0"/>
          <a:chOff x="0" y="0"/>
          <a:chExt cx="0" cy="0"/>
        </a:xfrm>
      </p:grpSpPr>
      <p:sp>
        <p:nvSpPr>
          <p:cNvPr id="430" name="Google Shape;430;p29"/>
          <p:cNvSpPr/>
          <p:nvPr/>
        </p:nvSpPr>
        <p:spPr>
          <a:xfrm>
            <a:off x="596006" y="307331"/>
            <a:ext cx="7318010" cy="4424410"/>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1" name="Google Shape;431;p29"/>
          <p:cNvSpPr/>
          <p:nvPr/>
        </p:nvSpPr>
        <p:spPr>
          <a:xfrm>
            <a:off x="398906" y="235481"/>
            <a:ext cx="7380923" cy="433139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2" name="Google Shape;432;p29"/>
          <p:cNvSpPr/>
          <p:nvPr/>
        </p:nvSpPr>
        <p:spPr>
          <a:xfrm>
            <a:off x="397406" y="232088"/>
            <a:ext cx="7380923"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3" name="Google Shape;433;p29"/>
          <p:cNvSpPr/>
          <p:nvPr/>
        </p:nvSpPr>
        <p:spPr>
          <a:xfrm rot="-5400000">
            <a:off x="8686173" y="4647249"/>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4" name="Google Shape;434;p29"/>
          <p:cNvSpPr/>
          <p:nvPr/>
        </p:nvSpPr>
        <p:spPr>
          <a:xfrm rot="-5400000">
            <a:off x="8686173" y="428400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5" name="Google Shape;435;p29"/>
          <p:cNvSpPr/>
          <p:nvPr/>
        </p:nvSpPr>
        <p:spPr>
          <a:xfrm rot="-5400000">
            <a:off x="8686173" y="3920756"/>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6" name="Google Shape;436;p29"/>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7" name="Google Shape;437;p29"/>
          <p:cNvSpPr/>
          <p:nvPr/>
        </p:nvSpPr>
        <p:spPr>
          <a:xfrm>
            <a:off x="7262374" y="400693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3"/>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8" name="Google Shape;438;p29"/>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9" name="Google Shape;439;p29"/>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0" name="Google Shape;440;p29"/>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1" name="Google Shape;441;p29"/>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2" name="Google Shape;442;p29"/>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3" name="Google Shape;443;p29"/>
          <p:cNvSpPr txBox="1">
            <a:spLocks noGrp="1"/>
          </p:cNvSpPr>
          <p:nvPr>
            <p:ph type="title"/>
          </p:nvPr>
        </p:nvSpPr>
        <p:spPr>
          <a:xfrm>
            <a:off x="1016906" y="895594"/>
            <a:ext cx="65079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000"/>
              <a:buFont typeface="Aldrich"/>
              <a:buNone/>
              <a:defRPr/>
            </a:lvl1pPr>
            <a:lvl2pPr lvl="1"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444" name="Google Shape;444;p29"/>
          <p:cNvSpPr txBox="1">
            <a:spLocks noGrp="1"/>
          </p:cNvSpPr>
          <p:nvPr>
            <p:ph type="body" idx="1"/>
          </p:nvPr>
        </p:nvSpPr>
        <p:spPr>
          <a:xfrm>
            <a:off x="1016906" y="1844456"/>
            <a:ext cx="6507900" cy="216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5" name="Google Shape;445;p29"/>
          <p:cNvSpPr/>
          <p:nvPr/>
        </p:nvSpPr>
        <p:spPr>
          <a:xfrm>
            <a:off x="8801374" y="13640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6" name="Google Shape;446;p29"/>
          <p:cNvSpPr/>
          <p:nvPr/>
        </p:nvSpPr>
        <p:spPr>
          <a:xfrm>
            <a:off x="8801374" y="31973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7" name="Google Shape;447;p29"/>
          <p:cNvSpPr/>
          <p:nvPr/>
        </p:nvSpPr>
        <p:spPr>
          <a:xfrm>
            <a:off x="8801374" y="50305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8" name="Google Shape;448;p29"/>
          <p:cNvSpPr/>
          <p:nvPr/>
        </p:nvSpPr>
        <p:spPr>
          <a:xfrm>
            <a:off x="8801374" y="68637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449"/>
        <p:cNvGrpSpPr/>
        <p:nvPr/>
      </p:nvGrpSpPr>
      <p:grpSpPr>
        <a:xfrm>
          <a:off x="0" y="0"/>
          <a:ext cx="0" cy="0"/>
          <a:chOff x="0" y="0"/>
          <a:chExt cx="0" cy="0"/>
        </a:xfrm>
      </p:grpSpPr>
      <p:sp>
        <p:nvSpPr>
          <p:cNvPr id="450" name="Google Shape;450;p30"/>
          <p:cNvSpPr/>
          <p:nvPr/>
        </p:nvSpPr>
        <p:spPr>
          <a:xfrm>
            <a:off x="282000" y="351938"/>
            <a:ext cx="3457242" cy="4671584"/>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1" name="Google Shape;451;p30"/>
          <p:cNvSpPr/>
          <p:nvPr/>
        </p:nvSpPr>
        <p:spPr>
          <a:xfrm>
            <a:off x="398109" y="235483"/>
            <a:ext cx="3456146"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2" name="Google Shape;452;p30"/>
          <p:cNvSpPr/>
          <p:nvPr/>
        </p:nvSpPr>
        <p:spPr>
          <a:xfrm>
            <a:off x="397406" y="232088"/>
            <a:ext cx="3456146"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3" name="Google Shape;453;p30"/>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4" name="Google Shape;454;p30"/>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5" name="Google Shape;455;p30"/>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6" name="Google Shape;456;p30"/>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7" name="Google Shape;457;p30"/>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8" name="Google Shape;458;p30"/>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9" name="Google Shape;459;p30"/>
          <p:cNvSpPr txBox="1">
            <a:spLocks noGrp="1"/>
          </p:cNvSpPr>
          <p:nvPr>
            <p:ph type="title"/>
          </p:nvPr>
        </p:nvSpPr>
        <p:spPr>
          <a:xfrm>
            <a:off x="752375" y="953813"/>
            <a:ext cx="2740200" cy="3509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1300"/>
              <a:buNone/>
              <a:defRPr sz="11300">
                <a:solidFill>
                  <a:schemeClr val="lt2"/>
                </a:solidFill>
              </a:defRPr>
            </a:lvl1pPr>
            <a:lvl2pPr lvl="1" algn="r">
              <a:lnSpc>
                <a:spcPct val="100000"/>
              </a:lnSpc>
              <a:spcBef>
                <a:spcPts val="0"/>
              </a:spcBef>
              <a:spcAft>
                <a:spcPts val="0"/>
              </a:spcAft>
              <a:buClr>
                <a:schemeClr val="lt2"/>
              </a:buClr>
              <a:buSzPts val="11300"/>
              <a:buNone/>
              <a:defRPr sz="11300">
                <a:solidFill>
                  <a:schemeClr val="lt2"/>
                </a:solidFill>
              </a:defRPr>
            </a:lvl2pPr>
            <a:lvl3pPr lvl="2" algn="r">
              <a:lnSpc>
                <a:spcPct val="100000"/>
              </a:lnSpc>
              <a:spcBef>
                <a:spcPts val="0"/>
              </a:spcBef>
              <a:spcAft>
                <a:spcPts val="0"/>
              </a:spcAft>
              <a:buClr>
                <a:schemeClr val="lt2"/>
              </a:buClr>
              <a:buSzPts val="11300"/>
              <a:buNone/>
              <a:defRPr sz="11300">
                <a:solidFill>
                  <a:schemeClr val="lt2"/>
                </a:solidFill>
              </a:defRPr>
            </a:lvl3pPr>
            <a:lvl4pPr lvl="3" algn="r">
              <a:lnSpc>
                <a:spcPct val="100000"/>
              </a:lnSpc>
              <a:spcBef>
                <a:spcPts val="0"/>
              </a:spcBef>
              <a:spcAft>
                <a:spcPts val="0"/>
              </a:spcAft>
              <a:buClr>
                <a:schemeClr val="lt2"/>
              </a:buClr>
              <a:buSzPts val="11300"/>
              <a:buNone/>
              <a:defRPr sz="11300">
                <a:solidFill>
                  <a:schemeClr val="lt2"/>
                </a:solidFill>
              </a:defRPr>
            </a:lvl4pPr>
            <a:lvl5pPr lvl="4" algn="r">
              <a:lnSpc>
                <a:spcPct val="100000"/>
              </a:lnSpc>
              <a:spcBef>
                <a:spcPts val="0"/>
              </a:spcBef>
              <a:spcAft>
                <a:spcPts val="0"/>
              </a:spcAft>
              <a:buClr>
                <a:schemeClr val="lt2"/>
              </a:buClr>
              <a:buSzPts val="11300"/>
              <a:buNone/>
              <a:defRPr sz="11300">
                <a:solidFill>
                  <a:schemeClr val="lt2"/>
                </a:solidFill>
              </a:defRPr>
            </a:lvl5pPr>
            <a:lvl6pPr lvl="5" algn="r">
              <a:lnSpc>
                <a:spcPct val="100000"/>
              </a:lnSpc>
              <a:spcBef>
                <a:spcPts val="0"/>
              </a:spcBef>
              <a:spcAft>
                <a:spcPts val="0"/>
              </a:spcAft>
              <a:buClr>
                <a:schemeClr val="lt2"/>
              </a:buClr>
              <a:buSzPts val="11300"/>
              <a:buNone/>
              <a:defRPr sz="11300">
                <a:solidFill>
                  <a:schemeClr val="lt2"/>
                </a:solidFill>
              </a:defRPr>
            </a:lvl6pPr>
            <a:lvl7pPr lvl="6" algn="r">
              <a:lnSpc>
                <a:spcPct val="100000"/>
              </a:lnSpc>
              <a:spcBef>
                <a:spcPts val="0"/>
              </a:spcBef>
              <a:spcAft>
                <a:spcPts val="0"/>
              </a:spcAft>
              <a:buClr>
                <a:schemeClr val="lt2"/>
              </a:buClr>
              <a:buSzPts val="11300"/>
              <a:buNone/>
              <a:defRPr sz="11300">
                <a:solidFill>
                  <a:schemeClr val="lt2"/>
                </a:solidFill>
              </a:defRPr>
            </a:lvl7pPr>
            <a:lvl8pPr lvl="7" algn="r">
              <a:lnSpc>
                <a:spcPct val="100000"/>
              </a:lnSpc>
              <a:spcBef>
                <a:spcPts val="0"/>
              </a:spcBef>
              <a:spcAft>
                <a:spcPts val="0"/>
              </a:spcAft>
              <a:buClr>
                <a:schemeClr val="lt2"/>
              </a:buClr>
              <a:buSzPts val="11300"/>
              <a:buNone/>
              <a:defRPr sz="11300">
                <a:solidFill>
                  <a:schemeClr val="lt2"/>
                </a:solidFill>
              </a:defRPr>
            </a:lvl8pPr>
            <a:lvl9pPr lvl="8" algn="r">
              <a:lnSpc>
                <a:spcPct val="100000"/>
              </a:lnSpc>
              <a:spcBef>
                <a:spcPts val="0"/>
              </a:spcBef>
              <a:spcAft>
                <a:spcPts val="0"/>
              </a:spcAft>
              <a:buClr>
                <a:schemeClr val="lt2"/>
              </a:buClr>
              <a:buSzPts val="11300"/>
              <a:buNone/>
              <a:defRPr sz="11300">
                <a:solidFill>
                  <a:schemeClr val="lt2"/>
                </a:solidFill>
              </a:defRPr>
            </a:lvl9pPr>
          </a:lstStyle>
          <a:p>
            <a:endParaRPr/>
          </a:p>
        </p:txBody>
      </p:sp>
      <p:sp>
        <p:nvSpPr>
          <p:cNvPr id="460" name="Google Shape;460;p30"/>
          <p:cNvSpPr txBox="1">
            <a:spLocks noGrp="1"/>
          </p:cNvSpPr>
          <p:nvPr>
            <p:ph type="body" idx="1"/>
          </p:nvPr>
        </p:nvSpPr>
        <p:spPr>
          <a:xfrm>
            <a:off x="4166719" y="2326181"/>
            <a:ext cx="4665600" cy="19635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1" name="Google Shape;461;p30"/>
          <p:cNvSpPr txBox="1">
            <a:spLocks noGrp="1"/>
          </p:cNvSpPr>
          <p:nvPr>
            <p:ph type="title" idx="2"/>
          </p:nvPr>
        </p:nvSpPr>
        <p:spPr>
          <a:xfrm>
            <a:off x="4166719" y="1240219"/>
            <a:ext cx="46656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lt1"/>
              </a:buClr>
              <a:buSzPts val="3000"/>
              <a:buFont typeface="Aldrich"/>
              <a:buNone/>
              <a:defRPr>
                <a:solidFill>
                  <a:schemeClr val="lt1"/>
                </a:solidFill>
              </a:defRPr>
            </a:lvl1pPr>
            <a:lvl2pPr lvl="1" algn="l">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algn="l">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algn="l">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algn="l">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algn="l">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algn="l">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algn="l">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algn="l">
              <a:lnSpc>
                <a:spcPct val="100000"/>
              </a:lnSpc>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a:endParaRPr/>
          </a:p>
        </p:txBody>
      </p:sp>
      <p:sp>
        <p:nvSpPr>
          <p:cNvPr id="462" name="Google Shape;462;p30"/>
          <p:cNvSpPr/>
          <p:nvPr/>
        </p:nvSpPr>
        <p:spPr>
          <a:xfrm>
            <a:off x="8920077"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3" name="Google Shape;463;p30"/>
          <p:cNvSpPr/>
          <p:nvPr/>
        </p:nvSpPr>
        <p:spPr>
          <a:xfrm>
            <a:off x="8743546"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4" name="Google Shape;464;p30"/>
          <p:cNvSpPr/>
          <p:nvPr/>
        </p:nvSpPr>
        <p:spPr>
          <a:xfrm>
            <a:off x="8573804"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5" name="Google Shape;465;p30"/>
          <p:cNvSpPr/>
          <p:nvPr/>
        </p:nvSpPr>
        <p:spPr>
          <a:xfrm>
            <a:off x="8397273"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6" name="Google Shape;466;p30"/>
          <p:cNvSpPr/>
          <p:nvPr/>
        </p:nvSpPr>
        <p:spPr>
          <a:xfrm>
            <a:off x="8220742"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7" name="Google Shape;467;p30"/>
          <p:cNvSpPr/>
          <p:nvPr/>
        </p:nvSpPr>
        <p:spPr>
          <a:xfrm>
            <a:off x="8044211"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8" name="Google Shape;468;p30"/>
          <p:cNvSpPr/>
          <p:nvPr/>
        </p:nvSpPr>
        <p:spPr>
          <a:xfrm>
            <a:off x="8920077" y="318632"/>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9" name="Google Shape;469;p30"/>
          <p:cNvSpPr/>
          <p:nvPr/>
        </p:nvSpPr>
        <p:spPr>
          <a:xfrm>
            <a:off x="8920077" y="501953"/>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0" name="Google Shape;470;p30"/>
          <p:cNvSpPr/>
          <p:nvPr/>
        </p:nvSpPr>
        <p:spPr>
          <a:xfrm>
            <a:off x="8920077" y="685273"/>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1" name="Google Shape;471;p30"/>
          <p:cNvSpPr/>
          <p:nvPr/>
        </p:nvSpPr>
        <p:spPr>
          <a:xfrm>
            <a:off x="8970977" y="440150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2" name="Google Shape;472;p30"/>
          <p:cNvSpPr/>
          <p:nvPr/>
        </p:nvSpPr>
        <p:spPr>
          <a:xfrm>
            <a:off x="8970977" y="458482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3" name="Google Shape;473;p30"/>
          <p:cNvSpPr/>
          <p:nvPr/>
        </p:nvSpPr>
        <p:spPr>
          <a:xfrm>
            <a:off x="8970977" y="476814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4" name="Google Shape;474;p30"/>
          <p:cNvSpPr/>
          <p:nvPr/>
        </p:nvSpPr>
        <p:spPr>
          <a:xfrm>
            <a:off x="8970977" y="495146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5" name="Google Shape;475;p30"/>
          <p:cNvSpPr/>
          <p:nvPr/>
        </p:nvSpPr>
        <p:spPr>
          <a:xfrm>
            <a:off x="530008" y="4584821"/>
            <a:ext cx="525347" cy="271463"/>
          </a:xfrm>
          <a:custGeom>
            <a:avLst/>
            <a:gdLst/>
            <a:ahLst/>
            <a:cxnLst/>
            <a:rect l="l" t="t" r="r" b="b"/>
            <a:pathLst>
              <a:path w="737329" h="381000" extrusionOk="0">
                <a:moveTo>
                  <a:pt x="737330" y="190500"/>
                </a:moveTo>
                <a:lnTo>
                  <a:pt x="542925" y="0"/>
                </a:lnTo>
                <a:lnTo>
                  <a:pt x="542925" y="119063"/>
                </a:lnTo>
                <a:lnTo>
                  <a:pt x="0" y="119063"/>
                </a:lnTo>
                <a:lnTo>
                  <a:pt x="0" y="261938"/>
                </a:lnTo>
                <a:lnTo>
                  <a:pt x="542925" y="261938"/>
                </a:lnTo>
                <a:lnTo>
                  <a:pt x="542925" y="381000"/>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6" name="Google Shape;476;p30"/>
          <p:cNvSpPr/>
          <p:nvPr/>
        </p:nvSpPr>
        <p:spPr>
          <a:xfrm>
            <a:off x="7742295" y="352278"/>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7" name="Google Shape;477;p30"/>
          <p:cNvSpPr/>
          <p:nvPr/>
        </p:nvSpPr>
        <p:spPr>
          <a:xfrm>
            <a:off x="8105541" y="352278"/>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8" name="Google Shape;478;p30"/>
          <p:cNvSpPr/>
          <p:nvPr/>
        </p:nvSpPr>
        <p:spPr>
          <a:xfrm>
            <a:off x="8468788" y="352278"/>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9" name="Google Shape;479;p30"/>
          <p:cNvSpPr/>
          <p:nvPr/>
        </p:nvSpPr>
        <p:spPr>
          <a:xfrm>
            <a:off x="8396711" y="4001417"/>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0" name="Google Shape;480;p30"/>
          <p:cNvSpPr/>
          <p:nvPr/>
        </p:nvSpPr>
        <p:spPr>
          <a:xfrm rot="5400000">
            <a:off x="8733759" y="3793958"/>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481"/>
        <p:cNvGrpSpPr/>
        <p:nvPr/>
      </p:nvGrpSpPr>
      <p:grpSpPr>
        <a:xfrm>
          <a:off x="0" y="0"/>
          <a:ext cx="0" cy="0"/>
          <a:chOff x="0" y="0"/>
          <a:chExt cx="0" cy="0"/>
        </a:xfrm>
      </p:grpSpPr>
      <p:sp>
        <p:nvSpPr>
          <p:cNvPr id="482" name="Google Shape;482;p31"/>
          <p:cNvSpPr/>
          <p:nvPr/>
        </p:nvSpPr>
        <p:spPr>
          <a:xfrm>
            <a:off x="399106" y="235475"/>
            <a:ext cx="8347472"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3" name="Google Shape;483;p31"/>
          <p:cNvSpPr/>
          <p:nvPr/>
        </p:nvSpPr>
        <p:spPr>
          <a:xfrm>
            <a:off x="397408" y="232080"/>
            <a:ext cx="834747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4" name="Google Shape;484;p31"/>
          <p:cNvSpPr/>
          <p:nvPr/>
        </p:nvSpPr>
        <p:spPr>
          <a:xfrm>
            <a:off x="7651695"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5" name="Google Shape;485;p31"/>
          <p:cNvSpPr/>
          <p:nvPr/>
        </p:nvSpPr>
        <p:spPr>
          <a:xfrm>
            <a:off x="8014941"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6" name="Google Shape;486;p31"/>
          <p:cNvSpPr/>
          <p:nvPr/>
        </p:nvSpPr>
        <p:spPr>
          <a:xfrm>
            <a:off x="8378188"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7" name="Google Shape;487;p31"/>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8" name="Google Shape;488;p31"/>
          <p:cNvSpPr/>
          <p:nvPr/>
        </p:nvSpPr>
        <p:spPr>
          <a:xfrm>
            <a:off x="8228936" y="75388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9" name="Google Shape;489;p31"/>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0" name="Google Shape;490;p31"/>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1" name="Google Shape;491;p31"/>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2" name="Google Shape;492;p31"/>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3" name="Google Shape;493;p31"/>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4" name="Google Shape;494;p31"/>
          <p:cNvSpPr txBox="1">
            <a:spLocks noGrp="1"/>
          </p:cNvSpPr>
          <p:nvPr>
            <p:ph type="subTitle" idx="1"/>
          </p:nvPr>
        </p:nvSpPr>
        <p:spPr>
          <a:xfrm>
            <a:off x="1016906" y="1514981"/>
            <a:ext cx="7212000" cy="538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b="1"/>
            </a:lvl1pPr>
            <a:lvl2pPr lvl="1" algn="l">
              <a:lnSpc>
                <a:spcPct val="115000"/>
              </a:lnSpc>
              <a:spcBef>
                <a:spcPts val="1600"/>
              </a:spcBef>
              <a:spcAft>
                <a:spcPts val="0"/>
              </a:spcAft>
              <a:buSzPts val="1600"/>
              <a:buNone/>
              <a:defRPr sz="1600" b="1"/>
            </a:lvl2pPr>
            <a:lvl3pPr lvl="2" algn="l">
              <a:lnSpc>
                <a:spcPct val="115000"/>
              </a:lnSpc>
              <a:spcBef>
                <a:spcPts val="1600"/>
              </a:spcBef>
              <a:spcAft>
                <a:spcPts val="0"/>
              </a:spcAft>
              <a:buSzPts val="1600"/>
              <a:buNone/>
              <a:defRPr sz="1600" b="1"/>
            </a:lvl3pPr>
            <a:lvl4pPr lvl="3" algn="l">
              <a:lnSpc>
                <a:spcPct val="115000"/>
              </a:lnSpc>
              <a:spcBef>
                <a:spcPts val="1600"/>
              </a:spcBef>
              <a:spcAft>
                <a:spcPts val="0"/>
              </a:spcAft>
              <a:buSzPts val="1600"/>
              <a:buNone/>
              <a:defRPr sz="1600" b="1"/>
            </a:lvl4pPr>
            <a:lvl5pPr lvl="4" algn="l">
              <a:lnSpc>
                <a:spcPct val="115000"/>
              </a:lnSpc>
              <a:spcBef>
                <a:spcPts val="1600"/>
              </a:spcBef>
              <a:spcAft>
                <a:spcPts val="0"/>
              </a:spcAft>
              <a:buSzPts val="1600"/>
              <a:buNone/>
              <a:defRPr sz="1600" b="1"/>
            </a:lvl5pPr>
            <a:lvl6pPr lvl="5" algn="l">
              <a:lnSpc>
                <a:spcPct val="115000"/>
              </a:lnSpc>
              <a:spcBef>
                <a:spcPts val="1600"/>
              </a:spcBef>
              <a:spcAft>
                <a:spcPts val="0"/>
              </a:spcAft>
              <a:buSzPts val="1600"/>
              <a:buNone/>
              <a:defRPr sz="1600" b="1"/>
            </a:lvl6pPr>
            <a:lvl7pPr lvl="6" algn="l">
              <a:lnSpc>
                <a:spcPct val="115000"/>
              </a:lnSpc>
              <a:spcBef>
                <a:spcPts val="1600"/>
              </a:spcBef>
              <a:spcAft>
                <a:spcPts val="0"/>
              </a:spcAft>
              <a:buSzPts val="1600"/>
              <a:buNone/>
              <a:defRPr sz="1600" b="1"/>
            </a:lvl7pPr>
            <a:lvl8pPr lvl="7" algn="l">
              <a:lnSpc>
                <a:spcPct val="115000"/>
              </a:lnSpc>
              <a:spcBef>
                <a:spcPts val="1600"/>
              </a:spcBef>
              <a:spcAft>
                <a:spcPts val="0"/>
              </a:spcAft>
              <a:buSzPts val="1600"/>
              <a:buNone/>
              <a:defRPr sz="1600" b="1"/>
            </a:lvl8pPr>
            <a:lvl9pPr lvl="8" algn="l">
              <a:lnSpc>
                <a:spcPct val="115000"/>
              </a:lnSpc>
              <a:spcBef>
                <a:spcPts val="1600"/>
              </a:spcBef>
              <a:spcAft>
                <a:spcPts val="1600"/>
              </a:spcAft>
              <a:buSzPts val="1600"/>
              <a:buNone/>
              <a:defRPr sz="1600" b="1"/>
            </a:lvl9pPr>
          </a:lstStyle>
          <a:p>
            <a:endParaRPr/>
          </a:p>
        </p:txBody>
      </p:sp>
      <p:sp>
        <p:nvSpPr>
          <p:cNvPr id="495" name="Google Shape;495;p31"/>
          <p:cNvSpPr txBox="1">
            <a:spLocks noGrp="1"/>
          </p:cNvSpPr>
          <p:nvPr>
            <p:ph type="title"/>
          </p:nvPr>
        </p:nvSpPr>
        <p:spPr>
          <a:xfrm>
            <a:off x="1016906" y="899081"/>
            <a:ext cx="72120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000"/>
              <a:buFont typeface="Aldrich"/>
              <a:buNone/>
              <a:defRPr/>
            </a:lvl1pPr>
            <a:lvl2pPr lvl="1"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496" name="Google Shape;496;p31"/>
          <p:cNvSpPr txBox="1">
            <a:spLocks noGrp="1"/>
          </p:cNvSpPr>
          <p:nvPr>
            <p:ph type="body" idx="2"/>
          </p:nvPr>
        </p:nvSpPr>
        <p:spPr>
          <a:xfrm>
            <a:off x="1016906" y="2010113"/>
            <a:ext cx="7212000" cy="2577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7" name="Google Shape;497;p31"/>
          <p:cNvSpPr/>
          <p:nvPr/>
        </p:nvSpPr>
        <p:spPr>
          <a:xfrm>
            <a:off x="1616339"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8" name="Google Shape;498;p31"/>
          <p:cNvSpPr/>
          <p:nvPr/>
        </p:nvSpPr>
        <p:spPr>
          <a:xfrm>
            <a:off x="144659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9" name="Google Shape;499;p31"/>
          <p:cNvSpPr/>
          <p:nvPr/>
        </p:nvSpPr>
        <p:spPr>
          <a:xfrm>
            <a:off x="127006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0" name="Google Shape;500;p31"/>
          <p:cNvSpPr/>
          <p:nvPr/>
        </p:nvSpPr>
        <p:spPr>
          <a:xfrm>
            <a:off x="1093535"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1" name="Google Shape;501;p31"/>
          <p:cNvSpPr/>
          <p:nvPr/>
        </p:nvSpPr>
        <p:spPr>
          <a:xfrm>
            <a:off x="917004"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2" name="Google Shape;502;p31"/>
          <p:cNvSpPr/>
          <p:nvPr/>
        </p:nvSpPr>
        <p:spPr>
          <a:xfrm rot="5400000">
            <a:off x="392981" y="4362889"/>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503"/>
        <p:cNvGrpSpPr/>
        <p:nvPr/>
      </p:nvGrpSpPr>
      <p:grpSpPr>
        <a:xfrm>
          <a:off x="0" y="0"/>
          <a:ext cx="0" cy="0"/>
          <a:chOff x="0" y="0"/>
          <a:chExt cx="0" cy="0"/>
        </a:xfrm>
      </p:grpSpPr>
      <p:sp>
        <p:nvSpPr>
          <p:cNvPr id="504" name="Google Shape;504;p32"/>
          <p:cNvSpPr/>
          <p:nvPr/>
        </p:nvSpPr>
        <p:spPr>
          <a:xfrm>
            <a:off x="399106" y="235475"/>
            <a:ext cx="8347472"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5" name="Google Shape;505;p32"/>
          <p:cNvSpPr/>
          <p:nvPr/>
        </p:nvSpPr>
        <p:spPr>
          <a:xfrm>
            <a:off x="397408" y="232080"/>
            <a:ext cx="834747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6" name="Google Shape;506;p32"/>
          <p:cNvSpPr/>
          <p:nvPr/>
        </p:nvSpPr>
        <p:spPr>
          <a:xfrm>
            <a:off x="7651695"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7" name="Google Shape;507;p32"/>
          <p:cNvSpPr/>
          <p:nvPr/>
        </p:nvSpPr>
        <p:spPr>
          <a:xfrm>
            <a:off x="8014941"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8" name="Google Shape;508;p32"/>
          <p:cNvSpPr/>
          <p:nvPr/>
        </p:nvSpPr>
        <p:spPr>
          <a:xfrm>
            <a:off x="8378188"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9" name="Google Shape;509;p32"/>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0" name="Google Shape;510;p32"/>
          <p:cNvSpPr/>
          <p:nvPr/>
        </p:nvSpPr>
        <p:spPr>
          <a:xfrm>
            <a:off x="8228936" y="75388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1" name="Google Shape;511;p32"/>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2" name="Google Shape;512;p32"/>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3" name="Google Shape;513;p32"/>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4" name="Google Shape;514;p32"/>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5" name="Google Shape;515;p32"/>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6" name="Google Shape;516;p32"/>
          <p:cNvSpPr txBox="1">
            <a:spLocks noGrp="1"/>
          </p:cNvSpPr>
          <p:nvPr>
            <p:ph type="subTitle" idx="1"/>
          </p:nvPr>
        </p:nvSpPr>
        <p:spPr>
          <a:xfrm>
            <a:off x="1096210" y="1605900"/>
            <a:ext cx="3307800" cy="538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b="1"/>
            </a:lvl1pPr>
            <a:lvl2pPr lvl="1" algn="l">
              <a:lnSpc>
                <a:spcPct val="115000"/>
              </a:lnSpc>
              <a:spcBef>
                <a:spcPts val="1600"/>
              </a:spcBef>
              <a:spcAft>
                <a:spcPts val="0"/>
              </a:spcAft>
              <a:buSzPts val="1600"/>
              <a:buNone/>
              <a:defRPr sz="1600" b="1"/>
            </a:lvl2pPr>
            <a:lvl3pPr lvl="2" algn="l">
              <a:lnSpc>
                <a:spcPct val="115000"/>
              </a:lnSpc>
              <a:spcBef>
                <a:spcPts val="1600"/>
              </a:spcBef>
              <a:spcAft>
                <a:spcPts val="0"/>
              </a:spcAft>
              <a:buSzPts val="1600"/>
              <a:buNone/>
              <a:defRPr sz="1600" b="1"/>
            </a:lvl3pPr>
            <a:lvl4pPr lvl="3" algn="l">
              <a:lnSpc>
                <a:spcPct val="115000"/>
              </a:lnSpc>
              <a:spcBef>
                <a:spcPts val="1600"/>
              </a:spcBef>
              <a:spcAft>
                <a:spcPts val="0"/>
              </a:spcAft>
              <a:buSzPts val="1600"/>
              <a:buNone/>
              <a:defRPr sz="1600" b="1"/>
            </a:lvl4pPr>
            <a:lvl5pPr lvl="4" algn="l">
              <a:lnSpc>
                <a:spcPct val="115000"/>
              </a:lnSpc>
              <a:spcBef>
                <a:spcPts val="1600"/>
              </a:spcBef>
              <a:spcAft>
                <a:spcPts val="0"/>
              </a:spcAft>
              <a:buSzPts val="1600"/>
              <a:buNone/>
              <a:defRPr sz="1600" b="1"/>
            </a:lvl5pPr>
            <a:lvl6pPr lvl="5" algn="l">
              <a:lnSpc>
                <a:spcPct val="115000"/>
              </a:lnSpc>
              <a:spcBef>
                <a:spcPts val="1600"/>
              </a:spcBef>
              <a:spcAft>
                <a:spcPts val="0"/>
              </a:spcAft>
              <a:buSzPts val="1600"/>
              <a:buNone/>
              <a:defRPr sz="1600" b="1"/>
            </a:lvl6pPr>
            <a:lvl7pPr lvl="6" algn="l">
              <a:lnSpc>
                <a:spcPct val="115000"/>
              </a:lnSpc>
              <a:spcBef>
                <a:spcPts val="1600"/>
              </a:spcBef>
              <a:spcAft>
                <a:spcPts val="0"/>
              </a:spcAft>
              <a:buSzPts val="1600"/>
              <a:buNone/>
              <a:defRPr sz="1600" b="1"/>
            </a:lvl7pPr>
            <a:lvl8pPr lvl="7" algn="l">
              <a:lnSpc>
                <a:spcPct val="115000"/>
              </a:lnSpc>
              <a:spcBef>
                <a:spcPts val="1600"/>
              </a:spcBef>
              <a:spcAft>
                <a:spcPts val="0"/>
              </a:spcAft>
              <a:buSzPts val="1600"/>
              <a:buNone/>
              <a:defRPr sz="1600" b="1"/>
            </a:lvl8pPr>
            <a:lvl9pPr lvl="8" algn="l">
              <a:lnSpc>
                <a:spcPct val="115000"/>
              </a:lnSpc>
              <a:spcBef>
                <a:spcPts val="1600"/>
              </a:spcBef>
              <a:spcAft>
                <a:spcPts val="1600"/>
              </a:spcAft>
              <a:buSzPts val="1600"/>
              <a:buNone/>
              <a:defRPr sz="1600" b="1"/>
            </a:lvl9pPr>
          </a:lstStyle>
          <a:p>
            <a:endParaRPr/>
          </a:p>
        </p:txBody>
      </p:sp>
      <p:sp>
        <p:nvSpPr>
          <p:cNvPr id="517" name="Google Shape;517;p32"/>
          <p:cNvSpPr txBox="1">
            <a:spLocks noGrp="1"/>
          </p:cNvSpPr>
          <p:nvPr>
            <p:ph type="subTitle" idx="2"/>
          </p:nvPr>
        </p:nvSpPr>
        <p:spPr>
          <a:xfrm>
            <a:off x="4785347" y="1605900"/>
            <a:ext cx="3307800" cy="538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b="1"/>
            </a:lvl1pPr>
            <a:lvl2pPr lvl="1" algn="l">
              <a:lnSpc>
                <a:spcPct val="115000"/>
              </a:lnSpc>
              <a:spcBef>
                <a:spcPts val="1600"/>
              </a:spcBef>
              <a:spcAft>
                <a:spcPts val="0"/>
              </a:spcAft>
              <a:buSzPts val="1600"/>
              <a:buNone/>
              <a:defRPr sz="1600" b="1"/>
            </a:lvl2pPr>
            <a:lvl3pPr lvl="2" algn="l">
              <a:lnSpc>
                <a:spcPct val="115000"/>
              </a:lnSpc>
              <a:spcBef>
                <a:spcPts val="1600"/>
              </a:spcBef>
              <a:spcAft>
                <a:spcPts val="0"/>
              </a:spcAft>
              <a:buSzPts val="1600"/>
              <a:buNone/>
              <a:defRPr sz="1600" b="1"/>
            </a:lvl3pPr>
            <a:lvl4pPr lvl="3" algn="l">
              <a:lnSpc>
                <a:spcPct val="115000"/>
              </a:lnSpc>
              <a:spcBef>
                <a:spcPts val="1600"/>
              </a:spcBef>
              <a:spcAft>
                <a:spcPts val="0"/>
              </a:spcAft>
              <a:buSzPts val="1600"/>
              <a:buNone/>
              <a:defRPr sz="1600" b="1"/>
            </a:lvl4pPr>
            <a:lvl5pPr lvl="4" algn="l">
              <a:lnSpc>
                <a:spcPct val="115000"/>
              </a:lnSpc>
              <a:spcBef>
                <a:spcPts val="1600"/>
              </a:spcBef>
              <a:spcAft>
                <a:spcPts val="0"/>
              </a:spcAft>
              <a:buSzPts val="1600"/>
              <a:buNone/>
              <a:defRPr sz="1600" b="1"/>
            </a:lvl5pPr>
            <a:lvl6pPr lvl="5" algn="l">
              <a:lnSpc>
                <a:spcPct val="115000"/>
              </a:lnSpc>
              <a:spcBef>
                <a:spcPts val="1600"/>
              </a:spcBef>
              <a:spcAft>
                <a:spcPts val="0"/>
              </a:spcAft>
              <a:buSzPts val="1600"/>
              <a:buNone/>
              <a:defRPr sz="1600" b="1"/>
            </a:lvl6pPr>
            <a:lvl7pPr lvl="6" algn="l">
              <a:lnSpc>
                <a:spcPct val="115000"/>
              </a:lnSpc>
              <a:spcBef>
                <a:spcPts val="1600"/>
              </a:spcBef>
              <a:spcAft>
                <a:spcPts val="0"/>
              </a:spcAft>
              <a:buSzPts val="1600"/>
              <a:buNone/>
              <a:defRPr sz="1600" b="1"/>
            </a:lvl7pPr>
            <a:lvl8pPr lvl="7" algn="l">
              <a:lnSpc>
                <a:spcPct val="115000"/>
              </a:lnSpc>
              <a:spcBef>
                <a:spcPts val="1600"/>
              </a:spcBef>
              <a:spcAft>
                <a:spcPts val="0"/>
              </a:spcAft>
              <a:buSzPts val="1600"/>
              <a:buNone/>
              <a:defRPr sz="1600" b="1"/>
            </a:lvl8pPr>
            <a:lvl9pPr lvl="8" algn="l">
              <a:lnSpc>
                <a:spcPct val="115000"/>
              </a:lnSpc>
              <a:spcBef>
                <a:spcPts val="1600"/>
              </a:spcBef>
              <a:spcAft>
                <a:spcPts val="1600"/>
              </a:spcAft>
              <a:buSzPts val="1600"/>
              <a:buNone/>
              <a:defRPr sz="1600" b="1"/>
            </a:lvl9pPr>
          </a:lstStyle>
          <a:p>
            <a:endParaRPr/>
          </a:p>
        </p:txBody>
      </p:sp>
      <p:sp>
        <p:nvSpPr>
          <p:cNvPr id="518" name="Google Shape;518;p32"/>
          <p:cNvSpPr txBox="1">
            <a:spLocks noGrp="1"/>
          </p:cNvSpPr>
          <p:nvPr>
            <p:ph type="title"/>
          </p:nvPr>
        </p:nvSpPr>
        <p:spPr>
          <a:xfrm>
            <a:off x="1096219" y="920306"/>
            <a:ext cx="70347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000"/>
              <a:buFont typeface="Aldrich"/>
              <a:buNone/>
              <a:defRPr/>
            </a:lvl1pPr>
            <a:lvl2pPr lvl="1"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519" name="Google Shape;519;p32"/>
          <p:cNvSpPr txBox="1">
            <a:spLocks noGrp="1"/>
          </p:cNvSpPr>
          <p:nvPr>
            <p:ph type="body" idx="3"/>
          </p:nvPr>
        </p:nvSpPr>
        <p:spPr>
          <a:xfrm>
            <a:off x="1096200" y="2137219"/>
            <a:ext cx="3307800" cy="23388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0" name="Google Shape;520;p32"/>
          <p:cNvSpPr txBox="1">
            <a:spLocks noGrp="1"/>
          </p:cNvSpPr>
          <p:nvPr>
            <p:ph type="body" idx="4"/>
          </p:nvPr>
        </p:nvSpPr>
        <p:spPr>
          <a:xfrm>
            <a:off x="4785350" y="2128406"/>
            <a:ext cx="3307800" cy="23388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1" name="Google Shape;521;p32"/>
          <p:cNvSpPr/>
          <p:nvPr/>
        </p:nvSpPr>
        <p:spPr>
          <a:xfrm>
            <a:off x="1616339"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2" name="Google Shape;522;p32"/>
          <p:cNvSpPr/>
          <p:nvPr/>
        </p:nvSpPr>
        <p:spPr>
          <a:xfrm>
            <a:off x="144659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3" name="Google Shape;523;p32"/>
          <p:cNvSpPr/>
          <p:nvPr/>
        </p:nvSpPr>
        <p:spPr>
          <a:xfrm>
            <a:off x="1270067"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4" name="Google Shape;524;p32"/>
          <p:cNvSpPr/>
          <p:nvPr/>
        </p:nvSpPr>
        <p:spPr>
          <a:xfrm>
            <a:off x="1093535"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5" name="Google Shape;525;p32"/>
          <p:cNvSpPr/>
          <p:nvPr/>
        </p:nvSpPr>
        <p:spPr>
          <a:xfrm>
            <a:off x="917004" y="471039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6" name="Google Shape;526;p32"/>
          <p:cNvSpPr/>
          <p:nvPr/>
        </p:nvSpPr>
        <p:spPr>
          <a:xfrm rot="5400000">
            <a:off x="392981" y="4362889"/>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 name="Google Shape;25;p4"/>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 name="Google Shape;26;p4"/>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527"/>
        <p:cNvGrpSpPr/>
        <p:nvPr/>
      </p:nvGrpSpPr>
      <p:grpSpPr>
        <a:xfrm>
          <a:off x="0" y="0"/>
          <a:ext cx="0" cy="0"/>
          <a:chOff x="0" y="0"/>
          <a:chExt cx="0" cy="0"/>
        </a:xfrm>
      </p:grpSpPr>
      <p:sp>
        <p:nvSpPr>
          <p:cNvPr id="528" name="Google Shape;528;p33"/>
          <p:cNvSpPr/>
          <p:nvPr/>
        </p:nvSpPr>
        <p:spPr>
          <a:xfrm>
            <a:off x="1065572" y="398719"/>
            <a:ext cx="7732443" cy="4424410"/>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9" name="Google Shape;529;p33"/>
          <p:cNvSpPr/>
          <p:nvPr/>
        </p:nvSpPr>
        <p:spPr>
          <a:xfrm>
            <a:off x="857278" y="326869"/>
            <a:ext cx="7790974" cy="433139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30" name="Google Shape;530;p33"/>
          <p:cNvSpPr/>
          <p:nvPr/>
        </p:nvSpPr>
        <p:spPr>
          <a:xfrm>
            <a:off x="855694" y="323475"/>
            <a:ext cx="7790974"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31" name="Google Shape;531;p33"/>
          <p:cNvSpPr/>
          <p:nvPr/>
        </p:nvSpPr>
        <p:spPr>
          <a:xfrm>
            <a:off x="988295" y="935339"/>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32" name="Google Shape;532;p33"/>
          <p:cNvSpPr/>
          <p:nvPr/>
        </p:nvSpPr>
        <p:spPr>
          <a:xfrm>
            <a:off x="1054294"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33" name="Google Shape;533;p33"/>
          <p:cNvSpPr/>
          <p:nvPr/>
        </p:nvSpPr>
        <p:spPr>
          <a:xfrm>
            <a:off x="1332669"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34" name="Google Shape;534;p33"/>
          <p:cNvSpPr/>
          <p:nvPr/>
        </p:nvSpPr>
        <p:spPr>
          <a:xfrm>
            <a:off x="1617835"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35" name="Google Shape;535;p33"/>
          <p:cNvSpPr/>
          <p:nvPr/>
        </p:nvSpPr>
        <p:spPr>
          <a:xfrm>
            <a:off x="988295" y="1341595"/>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36" name="Google Shape;536;p33"/>
          <p:cNvSpPr/>
          <p:nvPr/>
        </p:nvSpPr>
        <p:spPr>
          <a:xfrm>
            <a:off x="988295" y="1747852"/>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37" name="Google Shape;537;p33"/>
          <p:cNvSpPr txBox="1">
            <a:spLocks noGrp="1"/>
          </p:cNvSpPr>
          <p:nvPr>
            <p:ph type="subTitle" idx="1"/>
          </p:nvPr>
        </p:nvSpPr>
        <p:spPr>
          <a:xfrm>
            <a:off x="1646049" y="1411781"/>
            <a:ext cx="6265200" cy="402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b="1"/>
            </a:lvl1pPr>
            <a:lvl2pPr lvl="1" algn="l">
              <a:lnSpc>
                <a:spcPct val="115000"/>
              </a:lnSpc>
              <a:spcBef>
                <a:spcPts val="1600"/>
              </a:spcBef>
              <a:spcAft>
                <a:spcPts val="0"/>
              </a:spcAft>
              <a:buSzPts val="1400"/>
              <a:buNone/>
              <a:defRPr sz="1400" b="1"/>
            </a:lvl2pPr>
            <a:lvl3pPr lvl="2" algn="l">
              <a:lnSpc>
                <a:spcPct val="115000"/>
              </a:lnSpc>
              <a:spcBef>
                <a:spcPts val="1600"/>
              </a:spcBef>
              <a:spcAft>
                <a:spcPts val="0"/>
              </a:spcAft>
              <a:buSzPts val="1400"/>
              <a:buNone/>
              <a:defRPr sz="1400" b="1"/>
            </a:lvl3pPr>
            <a:lvl4pPr lvl="3" algn="l">
              <a:lnSpc>
                <a:spcPct val="115000"/>
              </a:lnSpc>
              <a:spcBef>
                <a:spcPts val="1600"/>
              </a:spcBef>
              <a:spcAft>
                <a:spcPts val="0"/>
              </a:spcAft>
              <a:buSzPts val="1400"/>
              <a:buNone/>
              <a:defRPr sz="1400" b="1"/>
            </a:lvl4pPr>
            <a:lvl5pPr lvl="4" algn="l">
              <a:lnSpc>
                <a:spcPct val="115000"/>
              </a:lnSpc>
              <a:spcBef>
                <a:spcPts val="1600"/>
              </a:spcBef>
              <a:spcAft>
                <a:spcPts val="0"/>
              </a:spcAft>
              <a:buSzPts val="1400"/>
              <a:buNone/>
              <a:defRPr sz="1400" b="1"/>
            </a:lvl5pPr>
            <a:lvl6pPr lvl="5" algn="l">
              <a:lnSpc>
                <a:spcPct val="115000"/>
              </a:lnSpc>
              <a:spcBef>
                <a:spcPts val="1600"/>
              </a:spcBef>
              <a:spcAft>
                <a:spcPts val="0"/>
              </a:spcAft>
              <a:buSzPts val="1400"/>
              <a:buNone/>
              <a:defRPr sz="1400" b="1"/>
            </a:lvl6pPr>
            <a:lvl7pPr lvl="6" algn="l">
              <a:lnSpc>
                <a:spcPct val="115000"/>
              </a:lnSpc>
              <a:spcBef>
                <a:spcPts val="1600"/>
              </a:spcBef>
              <a:spcAft>
                <a:spcPts val="0"/>
              </a:spcAft>
              <a:buSzPts val="1400"/>
              <a:buNone/>
              <a:defRPr sz="1400" b="1"/>
            </a:lvl7pPr>
            <a:lvl8pPr lvl="7" algn="l">
              <a:lnSpc>
                <a:spcPct val="115000"/>
              </a:lnSpc>
              <a:spcBef>
                <a:spcPts val="1600"/>
              </a:spcBef>
              <a:spcAft>
                <a:spcPts val="0"/>
              </a:spcAft>
              <a:buSzPts val="1400"/>
              <a:buNone/>
              <a:defRPr sz="1400" b="1"/>
            </a:lvl8pPr>
            <a:lvl9pPr lvl="8" algn="l">
              <a:lnSpc>
                <a:spcPct val="115000"/>
              </a:lnSpc>
              <a:spcBef>
                <a:spcPts val="1600"/>
              </a:spcBef>
              <a:spcAft>
                <a:spcPts val="1600"/>
              </a:spcAft>
              <a:buSzPts val="1400"/>
              <a:buNone/>
              <a:defRPr sz="1400" b="1"/>
            </a:lvl9pPr>
          </a:lstStyle>
          <a:p>
            <a:endParaRPr/>
          </a:p>
        </p:txBody>
      </p:sp>
      <p:sp>
        <p:nvSpPr>
          <p:cNvPr id="538" name="Google Shape;538;p33"/>
          <p:cNvSpPr txBox="1">
            <a:spLocks noGrp="1"/>
          </p:cNvSpPr>
          <p:nvPr>
            <p:ph type="subTitle" idx="2"/>
          </p:nvPr>
        </p:nvSpPr>
        <p:spPr>
          <a:xfrm>
            <a:off x="1646049" y="2476192"/>
            <a:ext cx="6265200" cy="402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b="1"/>
            </a:lvl1pPr>
            <a:lvl2pPr lvl="1" algn="l">
              <a:lnSpc>
                <a:spcPct val="115000"/>
              </a:lnSpc>
              <a:spcBef>
                <a:spcPts val="1600"/>
              </a:spcBef>
              <a:spcAft>
                <a:spcPts val="0"/>
              </a:spcAft>
              <a:buSzPts val="1400"/>
              <a:buNone/>
              <a:defRPr sz="1400" b="1"/>
            </a:lvl2pPr>
            <a:lvl3pPr lvl="2" algn="l">
              <a:lnSpc>
                <a:spcPct val="115000"/>
              </a:lnSpc>
              <a:spcBef>
                <a:spcPts val="1600"/>
              </a:spcBef>
              <a:spcAft>
                <a:spcPts val="0"/>
              </a:spcAft>
              <a:buSzPts val="1400"/>
              <a:buNone/>
              <a:defRPr sz="1400" b="1"/>
            </a:lvl3pPr>
            <a:lvl4pPr lvl="3" algn="l">
              <a:lnSpc>
                <a:spcPct val="115000"/>
              </a:lnSpc>
              <a:spcBef>
                <a:spcPts val="1600"/>
              </a:spcBef>
              <a:spcAft>
                <a:spcPts val="0"/>
              </a:spcAft>
              <a:buSzPts val="1400"/>
              <a:buNone/>
              <a:defRPr sz="1400" b="1"/>
            </a:lvl4pPr>
            <a:lvl5pPr lvl="4" algn="l">
              <a:lnSpc>
                <a:spcPct val="115000"/>
              </a:lnSpc>
              <a:spcBef>
                <a:spcPts val="1600"/>
              </a:spcBef>
              <a:spcAft>
                <a:spcPts val="0"/>
              </a:spcAft>
              <a:buSzPts val="1400"/>
              <a:buNone/>
              <a:defRPr sz="1400" b="1"/>
            </a:lvl5pPr>
            <a:lvl6pPr lvl="5" algn="l">
              <a:lnSpc>
                <a:spcPct val="115000"/>
              </a:lnSpc>
              <a:spcBef>
                <a:spcPts val="1600"/>
              </a:spcBef>
              <a:spcAft>
                <a:spcPts val="0"/>
              </a:spcAft>
              <a:buSzPts val="1400"/>
              <a:buNone/>
              <a:defRPr sz="1400" b="1"/>
            </a:lvl6pPr>
            <a:lvl7pPr lvl="6" algn="l">
              <a:lnSpc>
                <a:spcPct val="115000"/>
              </a:lnSpc>
              <a:spcBef>
                <a:spcPts val="1600"/>
              </a:spcBef>
              <a:spcAft>
                <a:spcPts val="0"/>
              </a:spcAft>
              <a:buSzPts val="1400"/>
              <a:buNone/>
              <a:defRPr sz="1400" b="1"/>
            </a:lvl7pPr>
            <a:lvl8pPr lvl="7" algn="l">
              <a:lnSpc>
                <a:spcPct val="115000"/>
              </a:lnSpc>
              <a:spcBef>
                <a:spcPts val="1600"/>
              </a:spcBef>
              <a:spcAft>
                <a:spcPts val="0"/>
              </a:spcAft>
              <a:buSzPts val="1400"/>
              <a:buNone/>
              <a:defRPr sz="1400" b="1"/>
            </a:lvl8pPr>
            <a:lvl9pPr lvl="8" algn="l">
              <a:lnSpc>
                <a:spcPct val="115000"/>
              </a:lnSpc>
              <a:spcBef>
                <a:spcPts val="1600"/>
              </a:spcBef>
              <a:spcAft>
                <a:spcPts val="1600"/>
              </a:spcAft>
              <a:buSzPts val="1400"/>
              <a:buNone/>
              <a:defRPr sz="1400" b="1"/>
            </a:lvl9pPr>
          </a:lstStyle>
          <a:p>
            <a:endParaRPr/>
          </a:p>
        </p:txBody>
      </p:sp>
      <p:sp>
        <p:nvSpPr>
          <p:cNvPr id="539" name="Google Shape;539;p33"/>
          <p:cNvSpPr txBox="1">
            <a:spLocks noGrp="1"/>
          </p:cNvSpPr>
          <p:nvPr>
            <p:ph type="subTitle" idx="3"/>
          </p:nvPr>
        </p:nvSpPr>
        <p:spPr>
          <a:xfrm>
            <a:off x="1646049" y="3540603"/>
            <a:ext cx="6265200" cy="402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b="1"/>
            </a:lvl1pPr>
            <a:lvl2pPr lvl="1" algn="l">
              <a:lnSpc>
                <a:spcPct val="115000"/>
              </a:lnSpc>
              <a:spcBef>
                <a:spcPts val="1600"/>
              </a:spcBef>
              <a:spcAft>
                <a:spcPts val="0"/>
              </a:spcAft>
              <a:buSzPts val="1400"/>
              <a:buNone/>
              <a:defRPr sz="1400" b="1"/>
            </a:lvl2pPr>
            <a:lvl3pPr lvl="2" algn="l">
              <a:lnSpc>
                <a:spcPct val="115000"/>
              </a:lnSpc>
              <a:spcBef>
                <a:spcPts val="1600"/>
              </a:spcBef>
              <a:spcAft>
                <a:spcPts val="0"/>
              </a:spcAft>
              <a:buSzPts val="1400"/>
              <a:buNone/>
              <a:defRPr sz="1400" b="1"/>
            </a:lvl3pPr>
            <a:lvl4pPr lvl="3" algn="l">
              <a:lnSpc>
                <a:spcPct val="115000"/>
              </a:lnSpc>
              <a:spcBef>
                <a:spcPts val="1600"/>
              </a:spcBef>
              <a:spcAft>
                <a:spcPts val="0"/>
              </a:spcAft>
              <a:buSzPts val="1400"/>
              <a:buNone/>
              <a:defRPr sz="1400" b="1"/>
            </a:lvl4pPr>
            <a:lvl5pPr lvl="4" algn="l">
              <a:lnSpc>
                <a:spcPct val="115000"/>
              </a:lnSpc>
              <a:spcBef>
                <a:spcPts val="1600"/>
              </a:spcBef>
              <a:spcAft>
                <a:spcPts val="0"/>
              </a:spcAft>
              <a:buSzPts val="1400"/>
              <a:buNone/>
              <a:defRPr sz="1400" b="1"/>
            </a:lvl5pPr>
            <a:lvl6pPr lvl="5" algn="l">
              <a:lnSpc>
                <a:spcPct val="115000"/>
              </a:lnSpc>
              <a:spcBef>
                <a:spcPts val="1600"/>
              </a:spcBef>
              <a:spcAft>
                <a:spcPts val="0"/>
              </a:spcAft>
              <a:buSzPts val="1400"/>
              <a:buNone/>
              <a:defRPr sz="1400" b="1"/>
            </a:lvl6pPr>
            <a:lvl7pPr lvl="6" algn="l">
              <a:lnSpc>
                <a:spcPct val="115000"/>
              </a:lnSpc>
              <a:spcBef>
                <a:spcPts val="1600"/>
              </a:spcBef>
              <a:spcAft>
                <a:spcPts val="0"/>
              </a:spcAft>
              <a:buSzPts val="1400"/>
              <a:buNone/>
              <a:defRPr sz="1400" b="1"/>
            </a:lvl7pPr>
            <a:lvl8pPr lvl="7" algn="l">
              <a:lnSpc>
                <a:spcPct val="115000"/>
              </a:lnSpc>
              <a:spcBef>
                <a:spcPts val="1600"/>
              </a:spcBef>
              <a:spcAft>
                <a:spcPts val="0"/>
              </a:spcAft>
              <a:buSzPts val="1400"/>
              <a:buNone/>
              <a:defRPr sz="1400" b="1"/>
            </a:lvl8pPr>
            <a:lvl9pPr lvl="8" algn="l">
              <a:lnSpc>
                <a:spcPct val="115000"/>
              </a:lnSpc>
              <a:spcBef>
                <a:spcPts val="1600"/>
              </a:spcBef>
              <a:spcAft>
                <a:spcPts val="1600"/>
              </a:spcAft>
              <a:buSzPts val="1400"/>
              <a:buNone/>
              <a:defRPr sz="1400" b="1"/>
            </a:lvl9pPr>
          </a:lstStyle>
          <a:p>
            <a:endParaRPr/>
          </a:p>
        </p:txBody>
      </p:sp>
      <p:sp>
        <p:nvSpPr>
          <p:cNvPr id="540" name="Google Shape;540;p33"/>
          <p:cNvSpPr txBox="1">
            <a:spLocks noGrp="1"/>
          </p:cNvSpPr>
          <p:nvPr>
            <p:ph type="title"/>
          </p:nvPr>
        </p:nvSpPr>
        <p:spPr>
          <a:xfrm>
            <a:off x="1680675" y="787931"/>
            <a:ext cx="62652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000"/>
              <a:buFont typeface="Aldrich"/>
              <a:buNone/>
              <a:defRPr/>
            </a:lvl1pPr>
            <a:lvl2pPr lvl="1"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541" name="Google Shape;541;p33"/>
          <p:cNvSpPr txBox="1">
            <a:spLocks noGrp="1"/>
          </p:cNvSpPr>
          <p:nvPr>
            <p:ph type="body" idx="4"/>
          </p:nvPr>
        </p:nvSpPr>
        <p:spPr>
          <a:xfrm>
            <a:off x="1646044" y="1702242"/>
            <a:ext cx="6265200" cy="6135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SzPts val="1100"/>
              <a:buChar char="●"/>
              <a:defRPr sz="1100"/>
            </a:lvl1pPr>
            <a:lvl2pPr marL="914400" lvl="1" indent="-298450" algn="l">
              <a:lnSpc>
                <a:spcPct val="115000"/>
              </a:lnSpc>
              <a:spcBef>
                <a:spcPts val="1600"/>
              </a:spcBef>
              <a:spcAft>
                <a:spcPts val="0"/>
              </a:spcAft>
              <a:buSzPts val="1100"/>
              <a:buChar char="○"/>
              <a:defRPr sz="1100"/>
            </a:lvl2pPr>
            <a:lvl3pPr marL="1371600" lvl="2" indent="-298450" algn="l">
              <a:lnSpc>
                <a:spcPct val="115000"/>
              </a:lnSpc>
              <a:spcBef>
                <a:spcPts val="1600"/>
              </a:spcBef>
              <a:spcAft>
                <a:spcPts val="0"/>
              </a:spcAft>
              <a:buSzPts val="1100"/>
              <a:buChar char="■"/>
              <a:defRPr sz="1100"/>
            </a:lvl3pPr>
            <a:lvl4pPr marL="1828800" lvl="3" indent="-298450" algn="l">
              <a:lnSpc>
                <a:spcPct val="115000"/>
              </a:lnSpc>
              <a:spcBef>
                <a:spcPts val="1600"/>
              </a:spcBef>
              <a:spcAft>
                <a:spcPts val="0"/>
              </a:spcAft>
              <a:buSzPts val="1100"/>
              <a:buChar char="●"/>
              <a:defRPr sz="1100"/>
            </a:lvl4pPr>
            <a:lvl5pPr marL="2286000" lvl="4" indent="-298450" algn="l">
              <a:lnSpc>
                <a:spcPct val="115000"/>
              </a:lnSpc>
              <a:spcBef>
                <a:spcPts val="1600"/>
              </a:spcBef>
              <a:spcAft>
                <a:spcPts val="0"/>
              </a:spcAft>
              <a:buSzPts val="1100"/>
              <a:buChar char="○"/>
              <a:defRPr sz="1100"/>
            </a:lvl5pPr>
            <a:lvl6pPr marL="2743200" lvl="5" indent="-298450" algn="l">
              <a:lnSpc>
                <a:spcPct val="115000"/>
              </a:lnSpc>
              <a:spcBef>
                <a:spcPts val="1600"/>
              </a:spcBef>
              <a:spcAft>
                <a:spcPts val="0"/>
              </a:spcAft>
              <a:buSzPts val="1100"/>
              <a:buChar char="■"/>
              <a:defRPr sz="1100"/>
            </a:lvl6pPr>
            <a:lvl7pPr marL="3200400" lvl="6" indent="-298450" algn="l">
              <a:lnSpc>
                <a:spcPct val="115000"/>
              </a:lnSpc>
              <a:spcBef>
                <a:spcPts val="1600"/>
              </a:spcBef>
              <a:spcAft>
                <a:spcPts val="0"/>
              </a:spcAft>
              <a:buSzPts val="1100"/>
              <a:buChar char="●"/>
              <a:defRPr sz="1100"/>
            </a:lvl7pPr>
            <a:lvl8pPr marL="3657600" lvl="7" indent="-298450" algn="l">
              <a:lnSpc>
                <a:spcPct val="115000"/>
              </a:lnSpc>
              <a:spcBef>
                <a:spcPts val="1600"/>
              </a:spcBef>
              <a:spcAft>
                <a:spcPts val="0"/>
              </a:spcAft>
              <a:buSzPts val="1100"/>
              <a:buChar char="○"/>
              <a:defRPr sz="1100"/>
            </a:lvl8pPr>
            <a:lvl9pPr marL="4114800" lvl="8" indent="-298450" algn="l">
              <a:lnSpc>
                <a:spcPct val="115000"/>
              </a:lnSpc>
              <a:spcBef>
                <a:spcPts val="1600"/>
              </a:spcBef>
              <a:spcAft>
                <a:spcPts val="1600"/>
              </a:spcAft>
              <a:buSzPts val="1100"/>
              <a:buChar char="■"/>
              <a:defRPr sz="1100"/>
            </a:lvl9pPr>
          </a:lstStyle>
          <a:p>
            <a:endParaRPr/>
          </a:p>
        </p:txBody>
      </p:sp>
      <p:sp>
        <p:nvSpPr>
          <p:cNvPr id="542" name="Google Shape;542;p33"/>
          <p:cNvSpPr txBox="1">
            <a:spLocks noGrp="1"/>
          </p:cNvSpPr>
          <p:nvPr>
            <p:ph type="body" idx="5"/>
          </p:nvPr>
        </p:nvSpPr>
        <p:spPr>
          <a:xfrm>
            <a:off x="1646044" y="2759072"/>
            <a:ext cx="6265200" cy="612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SzPts val="1100"/>
              <a:buChar char="●"/>
              <a:defRPr sz="1100"/>
            </a:lvl1pPr>
            <a:lvl2pPr marL="914400" lvl="1" indent="-298450" algn="l">
              <a:lnSpc>
                <a:spcPct val="115000"/>
              </a:lnSpc>
              <a:spcBef>
                <a:spcPts val="1600"/>
              </a:spcBef>
              <a:spcAft>
                <a:spcPts val="0"/>
              </a:spcAft>
              <a:buSzPts val="1100"/>
              <a:buChar char="○"/>
              <a:defRPr sz="1100"/>
            </a:lvl2pPr>
            <a:lvl3pPr marL="1371600" lvl="2" indent="-298450" algn="l">
              <a:lnSpc>
                <a:spcPct val="115000"/>
              </a:lnSpc>
              <a:spcBef>
                <a:spcPts val="1600"/>
              </a:spcBef>
              <a:spcAft>
                <a:spcPts val="0"/>
              </a:spcAft>
              <a:buSzPts val="1100"/>
              <a:buChar char="■"/>
              <a:defRPr sz="1100"/>
            </a:lvl3pPr>
            <a:lvl4pPr marL="1828800" lvl="3" indent="-298450" algn="l">
              <a:lnSpc>
                <a:spcPct val="115000"/>
              </a:lnSpc>
              <a:spcBef>
                <a:spcPts val="1600"/>
              </a:spcBef>
              <a:spcAft>
                <a:spcPts val="0"/>
              </a:spcAft>
              <a:buSzPts val="1100"/>
              <a:buChar char="●"/>
              <a:defRPr sz="1100"/>
            </a:lvl4pPr>
            <a:lvl5pPr marL="2286000" lvl="4" indent="-298450" algn="l">
              <a:lnSpc>
                <a:spcPct val="115000"/>
              </a:lnSpc>
              <a:spcBef>
                <a:spcPts val="1600"/>
              </a:spcBef>
              <a:spcAft>
                <a:spcPts val="0"/>
              </a:spcAft>
              <a:buSzPts val="1100"/>
              <a:buChar char="○"/>
              <a:defRPr sz="1100"/>
            </a:lvl5pPr>
            <a:lvl6pPr marL="2743200" lvl="5" indent="-298450" algn="l">
              <a:lnSpc>
                <a:spcPct val="115000"/>
              </a:lnSpc>
              <a:spcBef>
                <a:spcPts val="1600"/>
              </a:spcBef>
              <a:spcAft>
                <a:spcPts val="0"/>
              </a:spcAft>
              <a:buSzPts val="1100"/>
              <a:buChar char="■"/>
              <a:defRPr sz="1100"/>
            </a:lvl6pPr>
            <a:lvl7pPr marL="3200400" lvl="6" indent="-298450" algn="l">
              <a:lnSpc>
                <a:spcPct val="115000"/>
              </a:lnSpc>
              <a:spcBef>
                <a:spcPts val="1600"/>
              </a:spcBef>
              <a:spcAft>
                <a:spcPts val="0"/>
              </a:spcAft>
              <a:buSzPts val="1100"/>
              <a:buChar char="●"/>
              <a:defRPr sz="1100"/>
            </a:lvl7pPr>
            <a:lvl8pPr marL="3657600" lvl="7" indent="-298450" algn="l">
              <a:lnSpc>
                <a:spcPct val="115000"/>
              </a:lnSpc>
              <a:spcBef>
                <a:spcPts val="1600"/>
              </a:spcBef>
              <a:spcAft>
                <a:spcPts val="0"/>
              </a:spcAft>
              <a:buSzPts val="1100"/>
              <a:buChar char="○"/>
              <a:defRPr sz="1100"/>
            </a:lvl8pPr>
            <a:lvl9pPr marL="4114800" lvl="8" indent="-298450" algn="l">
              <a:lnSpc>
                <a:spcPct val="115000"/>
              </a:lnSpc>
              <a:spcBef>
                <a:spcPts val="1600"/>
              </a:spcBef>
              <a:spcAft>
                <a:spcPts val="1600"/>
              </a:spcAft>
              <a:buSzPts val="1100"/>
              <a:buChar char="■"/>
              <a:defRPr sz="1100"/>
            </a:lvl9pPr>
          </a:lstStyle>
          <a:p>
            <a:endParaRPr/>
          </a:p>
        </p:txBody>
      </p:sp>
      <p:sp>
        <p:nvSpPr>
          <p:cNvPr id="543" name="Google Shape;543;p33"/>
          <p:cNvSpPr txBox="1">
            <a:spLocks noGrp="1"/>
          </p:cNvSpPr>
          <p:nvPr>
            <p:ph type="body" idx="6"/>
          </p:nvPr>
        </p:nvSpPr>
        <p:spPr>
          <a:xfrm>
            <a:off x="1646044" y="3814707"/>
            <a:ext cx="6266100" cy="612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SzPts val="1100"/>
              <a:buChar char="●"/>
              <a:defRPr sz="1100"/>
            </a:lvl1pPr>
            <a:lvl2pPr marL="914400" lvl="1" indent="-298450" algn="l">
              <a:lnSpc>
                <a:spcPct val="115000"/>
              </a:lnSpc>
              <a:spcBef>
                <a:spcPts val="1600"/>
              </a:spcBef>
              <a:spcAft>
                <a:spcPts val="0"/>
              </a:spcAft>
              <a:buSzPts val="1100"/>
              <a:buChar char="○"/>
              <a:defRPr sz="1100"/>
            </a:lvl2pPr>
            <a:lvl3pPr marL="1371600" lvl="2" indent="-298450" algn="l">
              <a:lnSpc>
                <a:spcPct val="115000"/>
              </a:lnSpc>
              <a:spcBef>
                <a:spcPts val="1600"/>
              </a:spcBef>
              <a:spcAft>
                <a:spcPts val="0"/>
              </a:spcAft>
              <a:buSzPts val="1100"/>
              <a:buChar char="■"/>
              <a:defRPr sz="1100"/>
            </a:lvl3pPr>
            <a:lvl4pPr marL="1828800" lvl="3" indent="-298450" algn="l">
              <a:lnSpc>
                <a:spcPct val="115000"/>
              </a:lnSpc>
              <a:spcBef>
                <a:spcPts val="1600"/>
              </a:spcBef>
              <a:spcAft>
                <a:spcPts val="0"/>
              </a:spcAft>
              <a:buSzPts val="1100"/>
              <a:buChar char="●"/>
              <a:defRPr sz="1100"/>
            </a:lvl4pPr>
            <a:lvl5pPr marL="2286000" lvl="4" indent="-298450" algn="l">
              <a:lnSpc>
                <a:spcPct val="115000"/>
              </a:lnSpc>
              <a:spcBef>
                <a:spcPts val="1600"/>
              </a:spcBef>
              <a:spcAft>
                <a:spcPts val="0"/>
              </a:spcAft>
              <a:buSzPts val="1100"/>
              <a:buChar char="○"/>
              <a:defRPr sz="1100"/>
            </a:lvl5pPr>
            <a:lvl6pPr marL="2743200" lvl="5" indent="-298450" algn="l">
              <a:lnSpc>
                <a:spcPct val="115000"/>
              </a:lnSpc>
              <a:spcBef>
                <a:spcPts val="1600"/>
              </a:spcBef>
              <a:spcAft>
                <a:spcPts val="0"/>
              </a:spcAft>
              <a:buSzPts val="1100"/>
              <a:buChar char="■"/>
              <a:defRPr sz="1100"/>
            </a:lvl6pPr>
            <a:lvl7pPr marL="3200400" lvl="6" indent="-298450" algn="l">
              <a:lnSpc>
                <a:spcPct val="115000"/>
              </a:lnSpc>
              <a:spcBef>
                <a:spcPts val="1600"/>
              </a:spcBef>
              <a:spcAft>
                <a:spcPts val="0"/>
              </a:spcAft>
              <a:buSzPts val="1100"/>
              <a:buChar char="●"/>
              <a:defRPr sz="1100"/>
            </a:lvl7pPr>
            <a:lvl8pPr marL="3657600" lvl="7" indent="-298450" algn="l">
              <a:lnSpc>
                <a:spcPct val="115000"/>
              </a:lnSpc>
              <a:spcBef>
                <a:spcPts val="1600"/>
              </a:spcBef>
              <a:spcAft>
                <a:spcPts val="0"/>
              </a:spcAft>
              <a:buSzPts val="1100"/>
              <a:buChar char="○"/>
              <a:defRPr sz="1100"/>
            </a:lvl8pPr>
            <a:lvl9pPr marL="4114800" lvl="8" indent="-298450" algn="l">
              <a:lnSpc>
                <a:spcPct val="115000"/>
              </a:lnSpc>
              <a:spcBef>
                <a:spcPts val="1600"/>
              </a:spcBef>
              <a:spcAft>
                <a:spcPts val="1600"/>
              </a:spcAft>
              <a:buSzPts val="1100"/>
              <a:buChar char="■"/>
              <a:defRPr sz="1100"/>
            </a:lvl9pPr>
          </a:lstStyle>
          <a:p>
            <a:endParaRPr/>
          </a:p>
        </p:txBody>
      </p:sp>
      <p:sp>
        <p:nvSpPr>
          <p:cNvPr id="544" name="Google Shape;544;p33"/>
          <p:cNvSpPr/>
          <p:nvPr/>
        </p:nvSpPr>
        <p:spPr>
          <a:xfrm rot="-5400000">
            <a:off x="112098" y="4664499"/>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45" name="Google Shape;545;p33"/>
          <p:cNvSpPr/>
          <p:nvPr/>
        </p:nvSpPr>
        <p:spPr>
          <a:xfrm rot="-5400000">
            <a:off x="112098" y="430125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46" name="Google Shape;546;p33"/>
          <p:cNvSpPr/>
          <p:nvPr/>
        </p:nvSpPr>
        <p:spPr>
          <a:xfrm rot="-5400000">
            <a:off x="112098" y="3938006"/>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47" name="Google Shape;547;p33"/>
          <p:cNvSpPr/>
          <p:nvPr/>
        </p:nvSpPr>
        <p:spPr>
          <a:xfrm>
            <a:off x="227299" y="15365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48" name="Google Shape;548;p33"/>
          <p:cNvSpPr/>
          <p:nvPr/>
        </p:nvSpPr>
        <p:spPr>
          <a:xfrm>
            <a:off x="227299" y="33698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49" name="Google Shape;549;p33"/>
          <p:cNvSpPr/>
          <p:nvPr/>
        </p:nvSpPr>
        <p:spPr>
          <a:xfrm>
            <a:off x="227299" y="52030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50" name="Google Shape;550;p33"/>
          <p:cNvSpPr/>
          <p:nvPr/>
        </p:nvSpPr>
        <p:spPr>
          <a:xfrm>
            <a:off x="227299" y="70362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551"/>
        <p:cNvGrpSpPr/>
        <p:nvPr/>
      </p:nvGrpSpPr>
      <p:grpSpPr>
        <a:xfrm>
          <a:off x="0" y="0"/>
          <a:ext cx="0" cy="0"/>
          <a:chOff x="0" y="0"/>
          <a:chExt cx="0" cy="0"/>
        </a:xfrm>
      </p:grpSpPr>
      <p:sp>
        <p:nvSpPr>
          <p:cNvPr id="552" name="Google Shape;552;p34"/>
          <p:cNvSpPr/>
          <p:nvPr/>
        </p:nvSpPr>
        <p:spPr>
          <a:xfrm>
            <a:off x="399106" y="235475"/>
            <a:ext cx="8347472" cy="4675942"/>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53" name="Google Shape;553;p34"/>
          <p:cNvSpPr/>
          <p:nvPr/>
        </p:nvSpPr>
        <p:spPr>
          <a:xfrm>
            <a:off x="397408" y="232080"/>
            <a:ext cx="834747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54" name="Google Shape;554;p34"/>
          <p:cNvSpPr/>
          <p:nvPr/>
        </p:nvSpPr>
        <p:spPr>
          <a:xfrm>
            <a:off x="7651695"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55" name="Google Shape;555;p34"/>
          <p:cNvSpPr/>
          <p:nvPr/>
        </p:nvSpPr>
        <p:spPr>
          <a:xfrm>
            <a:off x="8014941"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56" name="Google Shape;556;p34"/>
          <p:cNvSpPr/>
          <p:nvPr/>
        </p:nvSpPr>
        <p:spPr>
          <a:xfrm>
            <a:off x="8378188" y="4476097"/>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57" name="Google Shape;557;p34"/>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58" name="Google Shape;558;p34"/>
          <p:cNvSpPr/>
          <p:nvPr/>
        </p:nvSpPr>
        <p:spPr>
          <a:xfrm>
            <a:off x="8228936" y="75388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2"/>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59" name="Google Shape;559;p34"/>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60" name="Google Shape;560;p34"/>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61" name="Google Shape;561;p34"/>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62" name="Google Shape;562;p34"/>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63" name="Google Shape;563;p34"/>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64" name="Google Shape;564;p34"/>
          <p:cNvSpPr txBox="1">
            <a:spLocks noGrp="1"/>
          </p:cNvSpPr>
          <p:nvPr>
            <p:ph type="subTitle" idx="1"/>
          </p:nvPr>
        </p:nvSpPr>
        <p:spPr>
          <a:xfrm>
            <a:off x="902606" y="1737000"/>
            <a:ext cx="1285800" cy="455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700"/>
              <a:buNone/>
              <a:defRPr sz="1700" b="1"/>
            </a:lvl1pPr>
            <a:lvl2pPr lvl="1" algn="ctr">
              <a:lnSpc>
                <a:spcPct val="115000"/>
              </a:lnSpc>
              <a:spcBef>
                <a:spcPts val="1600"/>
              </a:spcBef>
              <a:spcAft>
                <a:spcPts val="0"/>
              </a:spcAft>
              <a:buSzPts val="1700"/>
              <a:buNone/>
              <a:defRPr sz="1700" b="1"/>
            </a:lvl2pPr>
            <a:lvl3pPr lvl="2" algn="ctr">
              <a:lnSpc>
                <a:spcPct val="115000"/>
              </a:lnSpc>
              <a:spcBef>
                <a:spcPts val="1600"/>
              </a:spcBef>
              <a:spcAft>
                <a:spcPts val="0"/>
              </a:spcAft>
              <a:buSzPts val="1700"/>
              <a:buNone/>
              <a:defRPr sz="1700" b="1"/>
            </a:lvl3pPr>
            <a:lvl4pPr lvl="3" algn="ctr">
              <a:lnSpc>
                <a:spcPct val="115000"/>
              </a:lnSpc>
              <a:spcBef>
                <a:spcPts val="1600"/>
              </a:spcBef>
              <a:spcAft>
                <a:spcPts val="0"/>
              </a:spcAft>
              <a:buSzPts val="1700"/>
              <a:buNone/>
              <a:defRPr sz="1700" b="1"/>
            </a:lvl4pPr>
            <a:lvl5pPr lvl="4" algn="ctr">
              <a:lnSpc>
                <a:spcPct val="115000"/>
              </a:lnSpc>
              <a:spcBef>
                <a:spcPts val="1600"/>
              </a:spcBef>
              <a:spcAft>
                <a:spcPts val="0"/>
              </a:spcAft>
              <a:buSzPts val="1700"/>
              <a:buNone/>
              <a:defRPr sz="1700" b="1"/>
            </a:lvl5pPr>
            <a:lvl6pPr lvl="5" algn="ctr">
              <a:lnSpc>
                <a:spcPct val="115000"/>
              </a:lnSpc>
              <a:spcBef>
                <a:spcPts val="1600"/>
              </a:spcBef>
              <a:spcAft>
                <a:spcPts val="0"/>
              </a:spcAft>
              <a:buSzPts val="1700"/>
              <a:buNone/>
              <a:defRPr sz="1700" b="1"/>
            </a:lvl6pPr>
            <a:lvl7pPr lvl="6" algn="ctr">
              <a:lnSpc>
                <a:spcPct val="115000"/>
              </a:lnSpc>
              <a:spcBef>
                <a:spcPts val="1600"/>
              </a:spcBef>
              <a:spcAft>
                <a:spcPts val="0"/>
              </a:spcAft>
              <a:buSzPts val="1700"/>
              <a:buNone/>
              <a:defRPr sz="1700" b="1"/>
            </a:lvl7pPr>
            <a:lvl8pPr lvl="7" algn="ctr">
              <a:lnSpc>
                <a:spcPct val="115000"/>
              </a:lnSpc>
              <a:spcBef>
                <a:spcPts val="1600"/>
              </a:spcBef>
              <a:spcAft>
                <a:spcPts val="0"/>
              </a:spcAft>
              <a:buSzPts val="1700"/>
              <a:buNone/>
              <a:defRPr sz="1700" b="1"/>
            </a:lvl8pPr>
            <a:lvl9pPr lvl="8" algn="ctr">
              <a:lnSpc>
                <a:spcPct val="115000"/>
              </a:lnSpc>
              <a:spcBef>
                <a:spcPts val="1600"/>
              </a:spcBef>
              <a:spcAft>
                <a:spcPts val="1600"/>
              </a:spcAft>
              <a:buSzPts val="1700"/>
              <a:buNone/>
              <a:defRPr sz="1700" b="1"/>
            </a:lvl9pPr>
          </a:lstStyle>
          <a:p>
            <a:endParaRPr/>
          </a:p>
        </p:txBody>
      </p:sp>
      <p:sp>
        <p:nvSpPr>
          <p:cNvPr id="565" name="Google Shape;565;p34"/>
          <p:cNvSpPr txBox="1">
            <a:spLocks noGrp="1"/>
          </p:cNvSpPr>
          <p:nvPr>
            <p:ph type="subTitle" idx="2"/>
          </p:nvPr>
        </p:nvSpPr>
        <p:spPr>
          <a:xfrm>
            <a:off x="2421453" y="1737000"/>
            <a:ext cx="1285800" cy="455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700"/>
              <a:buNone/>
              <a:defRPr sz="1700" b="1"/>
            </a:lvl1pPr>
            <a:lvl2pPr lvl="1" algn="ctr">
              <a:lnSpc>
                <a:spcPct val="115000"/>
              </a:lnSpc>
              <a:spcBef>
                <a:spcPts val="1600"/>
              </a:spcBef>
              <a:spcAft>
                <a:spcPts val="0"/>
              </a:spcAft>
              <a:buSzPts val="1700"/>
              <a:buNone/>
              <a:defRPr sz="1700" b="1"/>
            </a:lvl2pPr>
            <a:lvl3pPr lvl="2" algn="ctr">
              <a:lnSpc>
                <a:spcPct val="115000"/>
              </a:lnSpc>
              <a:spcBef>
                <a:spcPts val="1600"/>
              </a:spcBef>
              <a:spcAft>
                <a:spcPts val="0"/>
              </a:spcAft>
              <a:buSzPts val="1700"/>
              <a:buNone/>
              <a:defRPr sz="1700" b="1"/>
            </a:lvl3pPr>
            <a:lvl4pPr lvl="3" algn="ctr">
              <a:lnSpc>
                <a:spcPct val="115000"/>
              </a:lnSpc>
              <a:spcBef>
                <a:spcPts val="1600"/>
              </a:spcBef>
              <a:spcAft>
                <a:spcPts val="0"/>
              </a:spcAft>
              <a:buSzPts val="1700"/>
              <a:buNone/>
              <a:defRPr sz="1700" b="1"/>
            </a:lvl4pPr>
            <a:lvl5pPr lvl="4" algn="ctr">
              <a:lnSpc>
                <a:spcPct val="115000"/>
              </a:lnSpc>
              <a:spcBef>
                <a:spcPts val="1600"/>
              </a:spcBef>
              <a:spcAft>
                <a:spcPts val="0"/>
              </a:spcAft>
              <a:buSzPts val="1700"/>
              <a:buNone/>
              <a:defRPr sz="1700" b="1"/>
            </a:lvl5pPr>
            <a:lvl6pPr lvl="5" algn="ctr">
              <a:lnSpc>
                <a:spcPct val="115000"/>
              </a:lnSpc>
              <a:spcBef>
                <a:spcPts val="1600"/>
              </a:spcBef>
              <a:spcAft>
                <a:spcPts val="0"/>
              </a:spcAft>
              <a:buSzPts val="1700"/>
              <a:buNone/>
              <a:defRPr sz="1700" b="1"/>
            </a:lvl6pPr>
            <a:lvl7pPr lvl="6" algn="ctr">
              <a:lnSpc>
                <a:spcPct val="115000"/>
              </a:lnSpc>
              <a:spcBef>
                <a:spcPts val="1600"/>
              </a:spcBef>
              <a:spcAft>
                <a:spcPts val="0"/>
              </a:spcAft>
              <a:buSzPts val="1700"/>
              <a:buNone/>
              <a:defRPr sz="1700" b="1"/>
            </a:lvl7pPr>
            <a:lvl8pPr lvl="7" algn="ctr">
              <a:lnSpc>
                <a:spcPct val="115000"/>
              </a:lnSpc>
              <a:spcBef>
                <a:spcPts val="1600"/>
              </a:spcBef>
              <a:spcAft>
                <a:spcPts val="0"/>
              </a:spcAft>
              <a:buSzPts val="1700"/>
              <a:buNone/>
              <a:defRPr sz="1700" b="1"/>
            </a:lvl8pPr>
            <a:lvl9pPr lvl="8" algn="ctr">
              <a:lnSpc>
                <a:spcPct val="115000"/>
              </a:lnSpc>
              <a:spcBef>
                <a:spcPts val="1600"/>
              </a:spcBef>
              <a:spcAft>
                <a:spcPts val="1600"/>
              </a:spcAft>
              <a:buSzPts val="1700"/>
              <a:buNone/>
              <a:defRPr sz="1700" b="1"/>
            </a:lvl9pPr>
          </a:lstStyle>
          <a:p>
            <a:endParaRPr/>
          </a:p>
        </p:txBody>
      </p:sp>
      <p:sp>
        <p:nvSpPr>
          <p:cNvPr id="566" name="Google Shape;566;p34"/>
          <p:cNvSpPr txBox="1">
            <a:spLocks noGrp="1"/>
          </p:cNvSpPr>
          <p:nvPr>
            <p:ph type="subTitle" idx="3"/>
          </p:nvPr>
        </p:nvSpPr>
        <p:spPr>
          <a:xfrm>
            <a:off x="3940300" y="1756875"/>
            <a:ext cx="1285800" cy="455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700"/>
              <a:buNone/>
              <a:defRPr sz="1700" b="1"/>
            </a:lvl1pPr>
            <a:lvl2pPr lvl="1" algn="ctr">
              <a:lnSpc>
                <a:spcPct val="115000"/>
              </a:lnSpc>
              <a:spcBef>
                <a:spcPts val="1600"/>
              </a:spcBef>
              <a:spcAft>
                <a:spcPts val="0"/>
              </a:spcAft>
              <a:buSzPts val="1700"/>
              <a:buNone/>
              <a:defRPr sz="1700" b="1"/>
            </a:lvl2pPr>
            <a:lvl3pPr lvl="2" algn="ctr">
              <a:lnSpc>
                <a:spcPct val="115000"/>
              </a:lnSpc>
              <a:spcBef>
                <a:spcPts val="1600"/>
              </a:spcBef>
              <a:spcAft>
                <a:spcPts val="0"/>
              </a:spcAft>
              <a:buSzPts val="1700"/>
              <a:buNone/>
              <a:defRPr sz="1700" b="1"/>
            </a:lvl3pPr>
            <a:lvl4pPr lvl="3" algn="ctr">
              <a:lnSpc>
                <a:spcPct val="115000"/>
              </a:lnSpc>
              <a:spcBef>
                <a:spcPts val="1600"/>
              </a:spcBef>
              <a:spcAft>
                <a:spcPts val="0"/>
              </a:spcAft>
              <a:buSzPts val="1700"/>
              <a:buNone/>
              <a:defRPr sz="1700" b="1"/>
            </a:lvl4pPr>
            <a:lvl5pPr lvl="4" algn="ctr">
              <a:lnSpc>
                <a:spcPct val="115000"/>
              </a:lnSpc>
              <a:spcBef>
                <a:spcPts val="1600"/>
              </a:spcBef>
              <a:spcAft>
                <a:spcPts val="0"/>
              </a:spcAft>
              <a:buSzPts val="1700"/>
              <a:buNone/>
              <a:defRPr sz="1700" b="1"/>
            </a:lvl5pPr>
            <a:lvl6pPr lvl="5" algn="ctr">
              <a:lnSpc>
                <a:spcPct val="115000"/>
              </a:lnSpc>
              <a:spcBef>
                <a:spcPts val="1600"/>
              </a:spcBef>
              <a:spcAft>
                <a:spcPts val="0"/>
              </a:spcAft>
              <a:buSzPts val="1700"/>
              <a:buNone/>
              <a:defRPr sz="1700" b="1"/>
            </a:lvl6pPr>
            <a:lvl7pPr lvl="6" algn="ctr">
              <a:lnSpc>
                <a:spcPct val="115000"/>
              </a:lnSpc>
              <a:spcBef>
                <a:spcPts val="1600"/>
              </a:spcBef>
              <a:spcAft>
                <a:spcPts val="0"/>
              </a:spcAft>
              <a:buSzPts val="1700"/>
              <a:buNone/>
              <a:defRPr sz="1700" b="1"/>
            </a:lvl7pPr>
            <a:lvl8pPr lvl="7" algn="ctr">
              <a:lnSpc>
                <a:spcPct val="115000"/>
              </a:lnSpc>
              <a:spcBef>
                <a:spcPts val="1600"/>
              </a:spcBef>
              <a:spcAft>
                <a:spcPts val="0"/>
              </a:spcAft>
              <a:buSzPts val="1700"/>
              <a:buNone/>
              <a:defRPr sz="1700" b="1"/>
            </a:lvl8pPr>
            <a:lvl9pPr lvl="8" algn="ctr">
              <a:lnSpc>
                <a:spcPct val="115000"/>
              </a:lnSpc>
              <a:spcBef>
                <a:spcPts val="1600"/>
              </a:spcBef>
              <a:spcAft>
                <a:spcPts val="1600"/>
              </a:spcAft>
              <a:buSzPts val="1700"/>
              <a:buNone/>
              <a:defRPr sz="1700" b="1"/>
            </a:lvl9pPr>
          </a:lstStyle>
          <a:p>
            <a:endParaRPr/>
          </a:p>
        </p:txBody>
      </p:sp>
      <p:sp>
        <p:nvSpPr>
          <p:cNvPr id="567" name="Google Shape;567;p34"/>
          <p:cNvSpPr txBox="1">
            <a:spLocks noGrp="1"/>
          </p:cNvSpPr>
          <p:nvPr>
            <p:ph type="subTitle" idx="4"/>
          </p:nvPr>
        </p:nvSpPr>
        <p:spPr>
          <a:xfrm>
            <a:off x="5459147" y="1756875"/>
            <a:ext cx="1285800" cy="455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700"/>
              <a:buNone/>
              <a:defRPr sz="1700" b="1"/>
            </a:lvl1pPr>
            <a:lvl2pPr lvl="1" algn="ctr">
              <a:lnSpc>
                <a:spcPct val="115000"/>
              </a:lnSpc>
              <a:spcBef>
                <a:spcPts val="1600"/>
              </a:spcBef>
              <a:spcAft>
                <a:spcPts val="0"/>
              </a:spcAft>
              <a:buSzPts val="1700"/>
              <a:buNone/>
              <a:defRPr sz="1700" b="1"/>
            </a:lvl2pPr>
            <a:lvl3pPr lvl="2" algn="ctr">
              <a:lnSpc>
                <a:spcPct val="115000"/>
              </a:lnSpc>
              <a:spcBef>
                <a:spcPts val="1600"/>
              </a:spcBef>
              <a:spcAft>
                <a:spcPts val="0"/>
              </a:spcAft>
              <a:buSzPts val="1700"/>
              <a:buNone/>
              <a:defRPr sz="1700" b="1"/>
            </a:lvl3pPr>
            <a:lvl4pPr lvl="3" algn="ctr">
              <a:lnSpc>
                <a:spcPct val="115000"/>
              </a:lnSpc>
              <a:spcBef>
                <a:spcPts val="1600"/>
              </a:spcBef>
              <a:spcAft>
                <a:spcPts val="0"/>
              </a:spcAft>
              <a:buSzPts val="1700"/>
              <a:buNone/>
              <a:defRPr sz="1700" b="1"/>
            </a:lvl4pPr>
            <a:lvl5pPr lvl="4" algn="ctr">
              <a:lnSpc>
                <a:spcPct val="115000"/>
              </a:lnSpc>
              <a:spcBef>
                <a:spcPts val="1600"/>
              </a:spcBef>
              <a:spcAft>
                <a:spcPts val="0"/>
              </a:spcAft>
              <a:buSzPts val="1700"/>
              <a:buNone/>
              <a:defRPr sz="1700" b="1"/>
            </a:lvl5pPr>
            <a:lvl6pPr lvl="5" algn="ctr">
              <a:lnSpc>
                <a:spcPct val="115000"/>
              </a:lnSpc>
              <a:spcBef>
                <a:spcPts val="1600"/>
              </a:spcBef>
              <a:spcAft>
                <a:spcPts val="0"/>
              </a:spcAft>
              <a:buSzPts val="1700"/>
              <a:buNone/>
              <a:defRPr sz="1700" b="1"/>
            </a:lvl6pPr>
            <a:lvl7pPr lvl="6" algn="ctr">
              <a:lnSpc>
                <a:spcPct val="115000"/>
              </a:lnSpc>
              <a:spcBef>
                <a:spcPts val="1600"/>
              </a:spcBef>
              <a:spcAft>
                <a:spcPts val="0"/>
              </a:spcAft>
              <a:buSzPts val="1700"/>
              <a:buNone/>
              <a:defRPr sz="1700" b="1"/>
            </a:lvl7pPr>
            <a:lvl8pPr lvl="7" algn="ctr">
              <a:lnSpc>
                <a:spcPct val="115000"/>
              </a:lnSpc>
              <a:spcBef>
                <a:spcPts val="1600"/>
              </a:spcBef>
              <a:spcAft>
                <a:spcPts val="0"/>
              </a:spcAft>
              <a:buSzPts val="1700"/>
              <a:buNone/>
              <a:defRPr sz="1700" b="1"/>
            </a:lvl8pPr>
            <a:lvl9pPr lvl="8" algn="ctr">
              <a:lnSpc>
                <a:spcPct val="115000"/>
              </a:lnSpc>
              <a:spcBef>
                <a:spcPts val="1600"/>
              </a:spcBef>
              <a:spcAft>
                <a:spcPts val="1600"/>
              </a:spcAft>
              <a:buSzPts val="1700"/>
              <a:buNone/>
              <a:defRPr sz="1700" b="1"/>
            </a:lvl9pPr>
          </a:lstStyle>
          <a:p>
            <a:endParaRPr/>
          </a:p>
        </p:txBody>
      </p:sp>
      <p:sp>
        <p:nvSpPr>
          <p:cNvPr id="568" name="Google Shape;568;p34"/>
          <p:cNvSpPr txBox="1">
            <a:spLocks noGrp="1"/>
          </p:cNvSpPr>
          <p:nvPr>
            <p:ph type="subTitle" idx="5"/>
          </p:nvPr>
        </p:nvSpPr>
        <p:spPr>
          <a:xfrm>
            <a:off x="6977995" y="1737000"/>
            <a:ext cx="1285800" cy="455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700"/>
              <a:buNone/>
              <a:defRPr sz="1700" b="1"/>
            </a:lvl1pPr>
            <a:lvl2pPr lvl="1" algn="ctr">
              <a:lnSpc>
                <a:spcPct val="115000"/>
              </a:lnSpc>
              <a:spcBef>
                <a:spcPts val="1600"/>
              </a:spcBef>
              <a:spcAft>
                <a:spcPts val="0"/>
              </a:spcAft>
              <a:buSzPts val="1700"/>
              <a:buNone/>
              <a:defRPr sz="1700" b="1"/>
            </a:lvl2pPr>
            <a:lvl3pPr lvl="2" algn="ctr">
              <a:lnSpc>
                <a:spcPct val="115000"/>
              </a:lnSpc>
              <a:spcBef>
                <a:spcPts val="1600"/>
              </a:spcBef>
              <a:spcAft>
                <a:spcPts val="0"/>
              </a:spcAft>
              <a:buSzPts val="1700"/>
              <a:buNone/>
              <a:defRPr sz="1700" b="1"/>
            </a:lvl3pPr>
            <a:lvl4pPr lvl="3" algn="ctr">
              <a:lnSpc>
                <a:spcPct val="115000"/>
              </a:lnSpc>
              <a:spcBef>
                <a:spcPts val="1600"/>
              </a:spcBef>
              <a:spcAft>
                <a:spcPts val="0"/>
              </a:spcAft>
              <a:buSzPts val="1700"/>
              <a:buNone/>
              <a:defRPr sz="1700" b="1"/>
            </a:lvl4pPr>
            <a:lvl5pPr lvl="4" algn="ctr">
              <a:lnSpc>
                <a:spcPct val="115000"/>
              </a:lnSpc>
              <a:spcBef>
                <a:spcPts val="1600"/>
              </a:spcBef>
              <a:spcAft>
                <a:spcPts val="0"/>
              </a:spcAft>
              <a:buSzPts val="1700"/>
              <a:buNone/>
              <a:defRPr sz="1700" b="1"/>
            </a:lvl5pPr>
            <a:lvl6pPr lvl="5" algn="ctr">
              <a:lnSpc>
                <a:spcPct val="115000"/>
              </a:lnSpc>
              <a:spcBef>
                <a:spcPts val="1600"/>
              </a:spcBef>
              <a:spcAft>
                <a:spcPts val="0"/>
              </a:spcAft>
              <a:buSzPts val="1700"/>
              <a:buNone/>
              <a:defRPr sz="1700" b="1"/>
            </a:lvl6pPr>
            <a:lvl7pPr lvl="6" algn="ctr">
              <a:lnSpc>
                <a:spcPct val="115000"/>
              </a:lnSpc>
              <a:spcBef>
                <a:spcPts val="1600"/>
              </a:spcBef>
              <a:spcAft>
                <a:spcPts val="0"/>
              </a:spcAft>
              <a:buSzPts val="1700"/>
              <a:buNone/>
              <a:defRPr sz="1700" b="1"/>
            </a:lvl7pPr>
            <a:lvl8pPr lvl="7" algn="ctr">
              <a:lnSpc>
                <a:spcPct val="115000"/>
              </a:lnSpc>
              <a:spcBef>
                <a:spcPts val="1600"/>
              </a:spcBef>
              <a:spcAft>
                <a:spcPts val="0"/>
              </a:spcAft>
              <a:buSzPts val="1700"/>
              <a:buNone/>
              <a:defRPr sz="1700" b="1"/>
            </a:lvl8pPr>
            <a:lvl9pPr lvl="8" algn="ctr">
              <a:lnSpc>
                <a:spcPct val="115000"/>
              </a:lnSpc>
              <a:spcBef>
                <a:spcPts val="1600"/>
              </a:spcBef>
              <a:spcAft>
                <a:spcPts val="1600"/>
              </a:spcAft>
              <a:buSzPts val="1700"/>
              <a:buNone/>
              <a:defRPr sz="1700" b="1"/>
            </a:lvl9pPr>
          </a:lstStyle>
          <a:p>
            <a:endParaRPr/>
          </a:p>
        </p:txBody>
      </p:sp>
      <p:sp>
        <p:nvSpPr>
          <p:cNvPr id="569" name="Google Shape;569;p34"/>
          <p:cNvSpPr txBox="1">
            <a:spLocks noGrp="1"/>
          </p:cNvSpPr>
          <p:nvPr>
            <p:ph type="title"/>
          </p:nvPr>
        </p:nvSpPr>
        <p:spPr>
          <a:xfrm>
            <a:off x="1016906" y="959381"/>
            <a:ext cx="72120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000"/>
              <a:buFont typeface="Aldrich"/>
              <a:buNone/>
              <a:defRPr/>
            </a:lvl1pPr>
            <a:lvl2pPr lvl="1"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570" name="Google Shape;570;p34"/>
          <p:cNvSpPr txBox="1">
            <a:spLocks noGrp="1"/>
          </p:cNvSpPr>
          <p:nvPr>
            <p:ph type="body" idx="6"/>
          </p:nvPr>
        </p:nvSpPr>
        <p:spPr>
          <a:xfrm>
            <a:off x="902606" y="2428969"/>
            <a:ext cx="1285800" cy="17475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71" name="Google Shape;571;p34"/>
          <p:cNvSpPr txBox="1">
            <a:spLocks noGrp="1"/>
          </p:cNvSpPr>
          <p:nvPr>
            <p:ph type="body" idx="7"/>
          </p:nvPr>
        </p:nvSpPr>
        <p:spPr>
          <a:xfrm>
            <a:off x="2421452" y="2428969"/>
            <a:ext cx="1285800" cy="17475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72" name="Google Shape;572;p34"/>
          <p:cNvSpPr txBox="1">
            <a:spLocks noGrp="1"/>
          </p:cNvSpPr>
          <p:nvPr>
            <p:ph type="body" idx="8"/>
          </p:nvPr>
        </p:nvSpPr>
        <p:spPr>
          <a:xfrm>
            <a:off x="3940298" y="2428969"/>
            <a:ext cx="1285800" cy="17475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73" name="Google Shape;573;p34"/>
          <p:cNvSpPr txBox="1">
            <a:spLocks noGrp="1"/>
          </p:cNvSpPr>
          <p:nvPr>
            <p:ph type="body" idx="9"/>
          </p:nvPr>
        </p:nvSpPr>
        <p:spPr>
          <a:xfrm>
            <a:off x="5459145" y="2428969"/>
            <a:ext cx="1285800" cy="17475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74" name="Google Shape;574;p34"/>
          <p:cNvSpPr txBox="1">
            <a:spLocks noGrp="1"/>
          </p:cNvSpPr>
          <p:nvPr>
            <p:ph type="body" idx="13"/>
          </p:nvPr>
        </p:nvSpPr>
        <p:spPr>
          <a:xfrm>
            <a:off x="6977990" y="2428969"/>
            <a:ext cx="1285800" cy="17475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75" name="Google Shape;575;p34"/>
          <p:cNvSpPr/>
          <p:nvPr/>
        </p:nvSpPr>
        <p:spPr>
          <a:xfrm rot="5400000">
            <a:off x="392981" y="4362889"/>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576"/>
        <p:cNvGrpSpPr/>
        <p:nvPr/>
      </p:nvGrpSpPr>
      <p:grpSpPr>
        <a:xfrm>
          <a:off x="0" y="0"/>
          <a:ext cx="0" cy="0"/>
          <a:chOff x="0" y="0"/>
          <a:chExt cx="0" cy="0"/>
        </a:xfrm>
      </p:grpSpPr>
      <p:sp>
        <p:nvSpPr>
          <p:cNvPr id="577" name="Google Shape;577;p35"/>
          <p:cNvSpPr/>
          <p:nvPr/>
        </p:nvSpPr>
        <p:spPr>
          <a:xfrm>
            <a:off x="596006" y="307331"/>
            <a:ext cx="7318010" cy="4424410"/>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78" name="Google Shape;578;p35"/>
          <p:cNvSpPr/>
          <p:nvPr/>
        </p:nvSpPr>
        <p:spPr>
          <a:xfrm>
            <a:off x="398906" y="235481"/>
            <a:ext cx="7380923" cy="433139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79" name="Google Shape;579;p35"/>
          <p:cNvSpPr/>
          <p:nvPr/>
        </p:nvSpPr>
        <p:spPr>
          <a:xfrm>
            <a:off x="397406" y="232088"/>
            <a:ext cx="7380923"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0" name="Google Shape;580;p35"/>
          <p:cNvSpPr/>
          <p:nvPr/>
        </p:nvSpPr>
        <p:spPr>
          <a:xfrm rot="-5400000">
            <a:off x="8686173" y="4647249"/>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1" name="Google Shape;581;p35"/>
          <p:cNvSpPr/>
          <p:nvPr/>
        </p:nvSpPr>
        <p:spPr>
          <a:xfrm rot="-5400000">
            <a:off x="8686173" y="4284003"/>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2" name="Google Shape;582;p35"/>
          <p:cNvSpPr/>
          <p:nvPr/>
        </p:nvSpPr>
        <p:spPr>
          <a:xfrm rot="-5400000">
            <a:off x="8686173" y="3920756"/>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3" name="Google Shape;583;p35"/>
          <p:cNvSpPr/>
          <p:nvPr/>
        </p:nvSpPr>
        <p:spPr>
          <a:xfrm>
            <a:off x="530008" y="843961"/>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4" name="Google Shape;584;p35"/>
          <p:cNvSpPr/>
          <p:nvPr/>
        </p:nvSpPr>
        <p:spPr>
          <a:xfrm>
            <a:off x="7262374" y="4006930"/>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accent3"/>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5" name="Google Shape;585;p35"/>
          <p:cNvSpPr/>
          <p:nvPr/>
        </p:nvSpPr>
        <p:spPr>
          <a:xfrm>
            <a:off x="596006"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6" name="Google Shape;586;p35"/>
          <p:cNvSpPr/>
          <p:nvPr/>
        </p:nvSpPr>
        <p:spPr>
          <a:xfrm>
            <a:off x="874381"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7" name="Google Shape;587;p35"/>
          <p:cNvSpPr/>
          <p:nvPr/>
        </p:nvSpPr>
        <p:spPr>
          <a:xfrm>
            <a:off x="1159547" y="364478"/>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8" name="Google Shape;588;p35"/>
          <p:cNvSpPr/>
          <p:nvPr/>
        </p:nvSpPr>
        <p:spPr>
          <a:xfrm>
            <a:off x="530008" y="1250217"/>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89" name="Google Shape;589;p35"/>
          <p:cNvSpPr/>
          <p:nvPr/>
        </p:nvSpPr>
        <p:spPr>
          <a:xfrm>
            <a:off x="530008" y="1656473"/>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90" name="Google Shape;590;p35"/>
          <p:cNvSpPr/>
          <p:nvPr/>
        </p:nvSpPr>
        <p:spPr>
          <a:xfrm>
            <a:off x="8801374" y="13640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91" name="Google Shape;591;p35"/>
          <p:cNvSpPr/>
          <p:nvPr/>
        </p:nvSpPr>
        <p:spPr>
          <a:xfrm>
            <a:off x="8801374" y="31973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92" name="Google Shape;592;p35"/>
          <p:cNvSpPr/>
          <p:nvPr/>
        </p:nvSpPr>
        <p:spPr>
          <a:xfrm>
            <a:off x="8801374" y="50305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93" name="Google Shape;593;p35"/>
          <p:cNvSpPr/>
          <p:nvPr/>
        </p:nvSpPr>
        <p:spPr>
          <a:xfrm>
            <a:off x="8801374" y="68637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94" name="Google Shape;594;p35"/>
          <p:cNvSpPr txBox="1">
            <a:spLocks noGrp="1"/>
          </p:cNvSpPr>
          <p:nvPr>
            <p:ph type="subTitle" idx="1"/>
          </p:nvPr>
        </p:nvSpPr>
        <p:spPr>
          <a:xfrm>
            <a:off x="2140500" y="2209350"/>
            <a:ext cx="4186200" cy="538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b="1"/>
            </a:lvl1pPr>
            <a:lvl2pPr lvl="1" algn="ctr">
              <a:lnSpc>
                <a:spcPct val="115000"/>
              </a:lnSpc>
              <a:spcBef>
                <a:spcPts val="1600"/>
              </a:spcBef>
              <a:spcAft>
                <a:spcPts val="0"/>
              </a:spcAft>
              <a:buSzPts val="1600"/>
              <a:buNone/>
              <a:defRPr sz="1600" b="1"/>
            </a:lvl2pPr>
            <a:lvl3pPr lvl="2" algn="ctr">
              <a:lnSpc>
                <a:spcPct val="115000"/>
              </a:lnSpc>
              <a:spcBef>
                <a:spcPts val="1600"/>
              </a:spcBef>
              <a:spcAft>
                <a:spcPts val="0"/>
              </a:spcAft>
              <a:buSzPts val="1600"/>
              <a:buNone/>
              <a:defRPr sz="1600" b="1"/>
            </a:lvl3pPr>
            <a:lvl4pPr lvl="3" algn="ctr">
              <a:lnSpc>
                <a:spcPct val="115000"/>
              </a:lnSpc>
              <a:spcBef>
                <a:spcPts val="1600"/>
              </a:spcBef>
              <a:spcAft>
                <a:spcPts val="0"/>
              </a:spcAft>
              <a:buSzPts val="1600"/>
              <a:buNone/>
              <a:defRPr sz="1600" b="1"/>
            </a:lvl4pPr>
            <a:lvl5pPr lvl="4" algn="ctr">
              <a:lnSpc>
                <a:spcPct val="115000"/>
              </a:lnSpc>
              <a:spcBef>
                <a:spcPts val="1600"/>
              </a:spcBef>
              <a:spcAft>
                <a:spcPts val="0"/>
              </a:spcAft>
              <a:buSzPts val="1600"/>
              <a:buNone/>
              <a:defRPr sz="1600" b="1"/>
            </a:lvl5pPr>
            <a:lvl6pPr lvl="5" algn="ctr">
              <a:lnSpc>
                <a:spcPct val="115000"/>
              </a:lnSpc>
              <a:spcBef>
                <a:spcPts val="1600"/>
              </a:spcBef>
              <a:spcAft>
                <a:spcPts val="0"/>
              </a:spcAft>
              <a:buSzPts val="1600"/>
              <a:buNone/>
              <a:defRPr sz="1600" b="1"/>
            </a:lvl6pPr>
            <a:lvl7pPr lvl="6" algn="ctr">
              <a:lnSpc>
                <a:spcPct val="115000"/>
              </a:lnSpc>
              <a:spcBef>
                <a:spcPts val="1600"/>
              </a:spcBef>
              <a:spcAft>
                <a:spcPts val="0"/>
              </a:spcAft>
              <a:buSzPts val="1600"/>
              <a:buNone/>
              <a:defRPr sz="1600" b="1"/>
            </a:lvl7pPr>
            <a:lvl8pPr lvl="7" algn="ctr">
              <a:lnSpc>
                <a:spcPct val="115000"/>
              </a:lnSpc>
              <a:spcBef>
                <a:spcPts val="1600"/>
              </a:spcBef>
              <a:spcAft>
                <a:spcPts val="0"/>
              </a:spcAft>
              <a:buSzPts val="1600"/>
              <a:buNone/>
              <a:defRPr sz="1600" b="1"/>
            </a:lvl8pPr>
            <a:lvl9pPr lvl="8" algn="ctr">
              <a:lnSpc>
                <a:spcPct val="115000"/>
              </a:lnSpc>
              <a:spcBef>
                <a:spcPts val="1600"/>
              </a:spcBef>
              <a:spcAft>
                <a:spcPts val="1600"/>
              </a:spcAft>
              <a:buSzPts val="1600"/>
              <a:buNone/>
              <a:defRPr sz="1600" b="1"/>
            </a:lvl9pPr>
          </a:lstStyle>
          <a:p>
            <a:endParaRPr/>
          </a:p>
        </p:txBody>
      </p:sp>
      <p:sp>
        <p:nvSpPr>
          <p:cNvPr id="595" name="Google Shape;595;p35"/>
          <p:cNvSpPr txBox="1">
            <a:spLocks noGrp="1"/>
          </p:cNvSpPr>
          <p:nvPr>
            <p:ph type="title"/>
          </p:nvPr>
        </p:nvSpPr>
        <p:spPr>
          <a:xfrm>
            <a:off x="2140500" y="1052513"/>
            <a:ext cx="4186200" cy="5727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1"/>
              </a:buClr>
              <a:buSzPts val="5300"/>
              <a:buFont typeface="Aldrich"/>
              <a:buNone/>
              <a:defRPr sz="5300"/>
            </a:lvl1pPr>
            <a:lvl2pPr lvl="1"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ctr">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596" name="Google Shape;596;p35"/>
          <p:cNvSpPr txBox="1">
            <a:spLocks noGrp="1"/>
          </p:cNvSpPr>
          <p:nvPr>
            <p:ph type="body" idx="2"/>
          </p:nvPr>
        </p:nvSpPr>
        <p:spPr>
          <a:xfrm>
            <a:off x="2140538" y="2857950"/>
            <a:ext cx="4186200" cy="10062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597"/>
        <p:cNvGrpSpPr/>
        <p:nvPr/>
      </p:nvGrpSpPr>
      <p:grpSpPr>
        <a:xfrm>
          <a:off x="0" y="0"/>
          <a:ext cx="0" cy="0"/>
          <a:chOff x="0" y="0"/>
          <a:chExt cx="0" cy="0"/>
        </a:xfrm>
      </p:grpSpPr>
      <p:sp>
        <p:nvSpPr>
          <p:cNvPr id="598" name="Google Shape;598;p36"/>
          <p:cNvSpPr/>
          <p:nvPr/>
        </p:nvSpPr>
        <p:spPr>
          <a:xfrm>
            <a:off x="4595321" y="398710"/>
            <a:ext cx="4067985" cy="4424410"/>
          </a:xfrm>
          <a:custGeom>
            <a:avLst/>
            <a:gdLst/>
            <a:ahLst/>
            <a:cxnLst/>
            <a:rect l="l" t="t" r="r" b="b"/>
            <a:pathLst>
              <a:path w="4362450" h="4943475" extrusionOk="0">
                <a:moveTo>
                  <a:pt x="0" y="0"/>
                </a:moveTo>
                <a:lnTo>
                  <a:pt x="4362450" y="0"/>
                </a:lnTo>
                <a:lnTo>
                  <a:pt x="4362450" y="4943475"/>
                </a:lnTo>
                <a:lnTo>
                  <a:pt x="0" y="4943475"/>
                </a:lnTo>
                <a:close/>
              </a:path>
            </a:pathLst>
          </a:custGeom>
          <a:solidFill>
            <a:schemeClr val="accent4"/>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99" name="Google Shape;599;p36"/>
          <p:cNvSpPr/>
          <p:nvPr/>
        </p:nvSpPr>
        <p:spPr>
          <a:xfrm>
            <a:off x="4485656" y="326860"/>
            <a:ext cx="4100513" cy="4331399"/>
          </a:xfrm>
          <a:custGeom>
            <a:avLst/>
            <a:gdLst/>
            <a:ahLst/>
            <a:cxnLst/>
            <a:rect l="l" t="t" r="r" b="b"/>
            <a:pathLst>
              <a:path w="11715750" h="6562725" extrusionOk="0">
                <a:moveTo>
                  <a:pt x="0" y="0"/>
                </a:moveTo>
                <a:lnTo>
                  <a:pt x="11715750" y="0"/>
                </a:lnTo>
                <a:lnTo>
                  <a:pt x="11715750" y="6562725"/>
                </a:lnTo>
                <a:lnTo>
                  <a:pt x="0" y="6562725"/>
                </a:lnTo>
                <a:close/>
              </a:path>
            </a:pathLst>
          </a:custGeom>
          <a:solidFill>
            <a:srgbClr val="FFFFFF"/>
          </a:solidFill>
          <a:ln w="38100" cap="flat" cmpd="sng">
            <a:solidFill>
              <a:schemeClr val="accent4"/>
            </a:solidFill>
            <a:prstDash val="solid"/>
            <a:miter lim="8000"/>
            <a:headEnd type="none" w="sm" len="sm"/>
            <a:tailEnd type="none" w="sm" len="sm"/>
          </a:ln>
          <a:effectLst>
            <a:outerShdw blurRad="127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00" name="Google Shape;600;p36"/>
          <p:cNvSpPr/>
          <p:nvPr/>
        </p:nvSpPr>
        <p:spPr>
          <a:xfrm>
            <a:off x="4484822" y="323466"/>
            <a:ext cx="4100512" cy="403800"/>
          </a:xfrm>
          <a:custGeom>
            <a:avLst/>
            <a:gdLst/>
            <a:ahLst/>
            <a:cxnLst/>
            <a:rect l="l" t="t" r="r" b="b"/>
            <a:pathLst>
              <a:path w="11715750" h="566737" extrusionOk="0">
                <a:moveTo>
                  <a:pt x="0" y="0"/>
                </a:moveTo>
                <a:lnTo>
                  <a:pt x="11715750" y="0"/>
                </a:lnTo>
                <a:lnTo>
                  <a:pt x="11715750" y="566738"/>
                </a:lnTo>
                <a:lnTo>
                  <a:pt x="0" y="566738"/>
                </a:lnTo>
                <a:close/>
              </a:path>
            </a:pathLst>
          </a:cu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01" name="Google Shape;601;p36"/>
          <p:cNvSpPr/>
          <p:nvPr/>
        </p:nvSpPr>
        <p:spPr>
          <a:xfrm>
            <a:off x="8160724" y="935339"/>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02" name="Google Shape;602;p36"/>
          <p:cNvSpPr/>
          <p:nvPr/>
        </p:nvSpPr>
        <p:spPr>
          <a:xfrm>
            <a:off x="4683422"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4958"/>
                  <a:pt x="44958" y="0"/>
                  <a:pt x="100013" y="0"/>
                </a:cubicBezTo>
                <a:lnTo>
                  <a:pt x="100013" y="0"/>
                </a:lnTo>
                <a:cubicBezTo>
                  <a:pt x="155067"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03" name="Google Shape;603;p36"/>
          <p:cNvSpPr/>
          <p:nvPr/>
        </p:nvSpPr>
        <p:spPr>
          <a:xfrm>
            <a:off x="4961797"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2"/>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04" name="Google Shape;604;p36"/>
          <p:cNvSpPr/>
          <p:nvPr/>
        </p:nvSpPr>
        <p:spPr>
          <a:xfrm>
            <a:off x="5246963" y="455856"/>
            <a:ext cx="142518" cy="142518"/>
          </a:xfrm>
          <a:custGeom>
            <a:avLst/>
            <a:gdLst/>
            <a:ahLst/>
            <a:cxnLst/>
            <a:rect l="l" t="t" r="r" b="b"/>
            <a:pathLst>
              <a:path w="200025" h="200025" extrusionOk="0">
                <a:moveTo>
                  <a:pt x="100013" y="200025"/>
                </a:moveTo>
                <a:lnTo>
                  <a:pt x="100013" y="200025"/>
                </a:lnTo>
                <a:cubicBezTo>
                  <a:pt x="44958" y="200025"/>
                  <a:pt x="0" y="155067"/>
                  <a:pt x="0" y="100013"/>
                </a:cubicBezTo>
                <a:lnTo>
                  <a:pt x="0" y="100013"/>
                </a:lnTo>
                <a:cubicBezTo>
                  <a:pt x="0" y="45053"/>
                  <a:pt x="44958" y="0"/>
                  <a:pt x="100013" y="0"/>
                </a:cubicBezTo>
                <a:lnTo>
                  <a:pt x="100013" y="0"/>
                </a:lnTo>
                <a:cubicBezTo>
                  <a:pt x="154972" y="0"/>
                  <a:pt x="200025" y="44958"/>
                  <a:pt x="200025" y="100013"/>
                </a:cubicBezTo>
                <a:lnTo>
                  <a:pt x="200025" y="100013"/>
                </a:lnTo>
                <a:cubicBezTo>
                  <a:pt x="200025" y="155067"/>
                  <a:pt x="155067" y="200025"/>
                  <a:pt x="100013" y="200025"/>
                </a:cubicBezTo>
                <a:close/>
              </a:path>
            </a:pathLst>
          </a:custGeom>
          <a:solidFill>
            <a:schemeClr val="accent1"/>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05" name="Google Shape;605;p36"/>
          <p:cNvSpPr/>
          <p:nvPr/>
        </p:nvSpPr>
        <p:spPr>
          <a:xfrm>
            <a:off x="8160724" y="1341595"/>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06" name="Google Shape;606;p36"/>
          <p:cNvSpPr/>
          <p:nvPr/>
        </p:nvSpPr>
        <p:spPr>
          <a:xfrm>
            <a:off x="8160724" y="1747852"/>
            <a:ext cx="281303" cy="281303"/>
          </a:xfrm>
          <a:custGeom>
            <a:avLst/>
            <a:gdLst/>
            <a:ahLst/>
            <a:cxnLst/>
            <a:rect l="l" t="t" r="r" b="b"/>
            <a:pathLst>
              <a:path w="394811" h="394811" extrusionOk="0">
                <a:moveTo>
                  <a:pt x="394811" y="96583"/>
                </a:moveTo>
                <a:lnTo>
                  <a:pt x="298228" y="0"/>
                </a:lnTo>
                <a:lnTo>
                  <a:pt x="197453" y="100775"/>
                </a:lnTo>
                <a:lnTo>
                  <a:pt x="96679" y="0"/>
                </a:lnTo>
                <a:lnTo>
                  <a:pt x="0" y="96583"/>
                </a:lnTo>
                <a:lnTo>
                  <a:pt x="100870" y="197358"/>
                </a:lnTo>
                <a:lnTo>
                  <a:pt x="0" y="298133"/>
                </a:lnTo>
                <a:lnTo>
                  <a:pt x="96679" y="394811"/>
                </a:lnTo>
                <a:lnTo>
                  <a:pt x="197453" y="293942"/>
                </a:lnTo>
                <a:lnTo>
                  <a:pt x="298228" y="394811"/>
                </a:lnTo>
                <a:lnTo>
                  <a:pt x="394811" y="298133"/>
                </a:lnTo>
                <a:lnTo>
                  <a:pt x="294037" y="197358"/>
                </a:lnTo>
                <a:close/>
              </a:path>
            </a:pathLst>
          </a:custGeom>
          <a:noFill/>
          <a:ln w="38100" cap="rnd"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07" name="Google Shape;607;p36"/>
          <p:cNvSpPr txBox="1">
            <a:spLocks noGrp="1"/>
          </p:cNvSpPr>
          <p:nvPr>
            <p:ph type="title"/>
          </p:nvPr>
        </p:nvSpPr>
        <p:spPr>
          <a:xfrm>
            <a:off x="4904644" y="902231"/>
            <a:ext cx="33819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000"/>
              <a:buFont typeface="Aldrich"/>
              <a:buNone/>
              <a:defRPr/>
            </a:lvl1pPr>
            <a:lvl2pPr lvl="1"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608" name="Google Shape;608;p36"/>
          <p:cNvSpPr txBox="1">
            <a:spLocks noGrp="1"/>
          </p:cNvSpPr>
          <p:nvPr>
            <p:ph type="body" idx="1"/>
          </p:nvPr>
        </p:nvSpPr>
        <p:spPr>
          <a:xfrm>
            <a:off x="4904704" y="2052769"/>
            <a:ext cx="3381900" cy="23301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1600"/>
              </a:spcBef>
              <a:spcAft>
                <a:spcPts val="0"/>
              </a:spcAft>
              <a:buSzPts val="1600"/>
              <a:buChar char="○"/>
              <a:defRPr sz="1600"/>
            </a:lvl2pPr>
            <a:lvl3pPr marL="1371600" lvl="2" indent="-330200" algn="l">
              <a:lnSpc>
                <a:spcPct val="115000"/>
              </a:lnSpc>
              <a:spcBef>
                <a:spcPts val="1600"/>
              </a:spcBef>
              <a:spcAft>
                <a:spcPts val="0"/>
              </a:spcAft>
              <a:buSzPts val="1600"/>
              <a:buChar char="■"/>
              <a:defRPr sz="1600"/>
            </a:lvl3pPr>
            <a:lvl4pPr marL="1828800" lvl="3" indent="-330200" algn="l">
              <a:lnSpc>
                <a:spcPct val="115000"/>
              </a:lnSpc>
              <a:spcBef>
                <a:spcPts val="1600"/>
              </a:spcBef>
              <a:spcAft>
                <a:spcPts val="0"/>
              </a:spcAft>
              <a:buSzPts val="1600"/>
              <a:buChar char="●"/>
              <a:defRPr sz="1600"/>
            </a:lvl4pPr>
            <a:lvl5pPr marL="2286000" lvl="4" indent="-330200" algn="l">
              <a:lnSpc>
                <a:spcPct val="115000"/>
              </a:lnSpc>
              <a:spcBef>
                <a:spcPts val="1600"/>
              </a:spcBef>
              <a:spcAft>
                <a:spcPts val="0"/>
              </a:spcAft>
              <a:buSzPts val="1600"/>
              <a:buChar char="○"/>
              <a:defRPr sz="1600"/>
            </a:lvl5pPr>
            <a:lvl6pPr marL="2743200" lvl="5" indent="-330200" algn="l">
              <a:lnSpc>
                <a:spcPct val="115000"/>
              </a:lnSpc>
              <a:spcBef>
                <a:spcPts val="1600"/>
              </a:spcBef>
              <a:spcAft>
                <a:spcPts val="0"/>
              </a:spcAft>
              <a:buSzPts val="1600"/>
              <a:buChar char="■"/>
              <a:defRPr sz="1600"/>
            </a:lvl6pPr>
            <a:lvl7pPr marL="3200400" lvl="6" indent="-330200" algn="l">
              <a:lnSpc>
                <a:spcPct val="115000"/>
              </a:lnSpc>
              <a:spcBef>
                <a:spcPts val="1600"/>
              </a:spcBef>
              <a:spcAft>
                <a:spcPts val="0"/>
              </a:spcAft>
              <a:buSzPts val="1600"/>
              <a:buChar char="●"/>
              <a:defRPr sz="1600"/>
            </a:lvl7pPr>
            <a:lvl8pPr marL="3657600" lvl="7" indent="-330200" algn="l">
              <a:lnSpc>
                <a:spcPct val="115000"/>
              </a:lnSpc>
              <a:spcBef>
                <a:spcPts val="1600"/>
              </a:spcBef>
              <a:spcAft>
                <a:spcPts val="0"/>
              </a:spcAft>
              <a:buSzPts val="1600"/>
              <a:buChar char="○"/>
              <a:defRPr sz="1600"/>
            </a:lvl8pPr>
            <a:lvl9pPr marL="4114800" lvl="8" indent="-330200" algn="l">
              <a:lnSpc>
                <a:spcPct val="115000"/>
              </a:lnSpc>
              <a:spcBef>
                <a:spcPts val="1600"/>
              </a:spcBef>
              <a:spcAft>
                <a:spcPts val="1600"/>
              </a:spcAft>
              <a:buSzPts val="1600"/>
              <a:buChar char="■"/>
              <a:defRPr sz="1600"/>
            </a:lvl9pPr>
          </a:lstStyle>
          <a:p>
            <a:endParaRPr/>
          </a:p>
        </p:txBody>
      </p:sp>
      <p:sp>
        <p:nvSpPr>
          <p:cNvPr id="609" name="Google Shape;609;p36"/>
          <p:cNvSpPr/>
          <p:nvPr/>
        </p:nvSpPr>
        <p:spPr>
          <a:xfrm flipH="1">
            <a:off x="270744"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10" name="Google Shape;610;p36"/>
          <p:cNvSpPr/>
          <p:nvPr/>
        </p:nvSpPr>
        <p:spPr>
          <a:xfrm flipH="1">
            <a:off x="447275"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11" name="Google Shape;611;p36"/>
          <p:cNvSpPr/>
          <p:nvPr/>
        </p:nvSpPr>
        <p:spPr>
          <a:xfrm flipH="1">
            <a:off x="617017"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12" name="Google Shape;612;p36"/>
          <p:cNvSpPr/>
          <p:nvPr/>
        </p:nvSpPr>
        <p:spPr>
          <a:xfrm flipH="1">
            <a:off x="793548"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13" name="Google Shape;613;p36"/>
          <p:cNvSpPr/>
          <p:nvPr/>
        </p:nvSpPr>
        <p:spPr>
          <a:xfrm flipH="1">
            <a:off x="970079"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14" name="Google Shape;614;p36"/>
          <p:cNvSpPr/>
          <p:nvPr/>
        </p:nvSpPr>
        <p:spPr>
          <a:xfrm flipH="1">
            <a:off x="1146610" y="138218"/>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15" name="Google Shape;615;p36"/>
          <p:cNvSpPr/>
          <p:nvPr/>
        </p:nvSpPr>
        <p:spPr>
          <a:xfrm flipH="1">
            <a:off x="270744" y="32153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16" name="Google Shape;616;p36"/>
          <p:cNvSpPr/>
          <p:nvPr/>
        </p:nvSpPr>
        <p:spPr>
          <a:xfrm flipH="1">
            <a:off x="270744" y="50485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17" name="Google Shape;617;p36"/>
          <p:cNvSpPr/>
          <p:nvPr/>
        </p:nvSpPr>
        <p:spPr>
          <a:xfrm flipH="1">
            <a:off x="270744" y="688179"/>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18" name="Google Shape;618;p36"/>
          <p:cNvSpPr/>
          <p:nvPr/>
        </p:nvSpPr>
        <p:spPr>
          <a:xfrm flipH="1">
            <a:off x="219844" y="4404406"/>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19" name="Google Shape;619;p36"/>
          <p:cNvSpPr/>
          <p:nvPr/>
        </p:nvSpPr>
        <p:spPr>
          <a:xfrm flipH="1">
            <a:off x="219844" y="4587726"/>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20" name="Google Shape;620;p36"/>
          <p:cNvSpPr/>
          <p:nvPr/>
        </p:nvSpPr>
        <p:spPr>
          <a:xfrm flipH="1">
            <a:off x="219844" y="4771047"/>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21" name="Google Shape;621;p36"/>
          <p:cNvSpPr/>
          <p:nvPr/>
        </p:nvSpPr>
        <p:spPr>
          <a:xfrm flipH="1">
            <a:off x="219844" y="4954366"/>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22" name="Google Shape;622;p36"/>
          <p:cNvSpPr/>
          <p:nvPr/>
        </p:nvSpPr>
        <p:spPr>
          <a:xfrm flipH="1">
            <a:off x="1218122" y="355184"/>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23" name="Google Shape;623;p36"/>
          <p:cNvSpPr/>
          <p:nvPr/>
        </p:nvSpPr>
        <p:spPr>
          <a:xfrm flipH="1">
            <a:off x="854875" y="355184"/>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24" name="Google Shape;624;p36"/>
          <p:cNvSpPr/>
          <p:nvPr/>
        </p:nvSpPr>
        <p:spPr>
          <a:xfrm flipH="1">
            <a:off x="491629" y="355184"/>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25" name="Google Shape;625;p36"/>
          <p:cNvSpPr/>
          <p:nvPr/>
        </p:nvSpPr>
        <p:spPr>
          <a:xfrm flipH="1">
            <a:off x="498160" y="4309564"/>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26" name="Google Shape;626;p36"/>
          <p:cNvSpPr/>
          <p:nvPr/>
        </p:nvSpPr>
        <p:spPr>
          <a:xfrm rot="5400000">
            <a:off x="-17372" y="3873571"/>
            <a:ext cx="525347" cy="271463"/>
          </a:xfrm>
          <a:custGeom>
            <a:avLst/>
            <a:gdLst/>
            <a:ahLst/>
            <a:cxnLst/>
            <a:rect l="l" t="t" r="r" b="b"/>
            <a:pathLst>
              <a:path w="737329" h="381000" extrusionOk="0">
                <a:moveTo>
                  <a:pt x="0" y="190500"/>
                </a:moveTo>
                <a:lnTo>
                  <a:pt x="194405" y="381000"/>
                </a:lnTo>
                <a:lnTo>
                  <a:pt x="194405" y="261938"/>
                </a:lnTo>
                <a:lnTo>
                  <a:pt x="737330" y="261938"/>
                </a:lnTo>
                <a:lnTo>
                  <a:pt x="737330" y="119063"/>
                </a:lnTo>
                <a:lnTo>
                  <a:pt x="194405" y="119063"/>
                </a:lnTo>
                <a:lnTo>
                  <a:pt x="194405" y="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27"/>
        <p:cNvGrpSpPr/>
        <p:nvPr/>
      </p:nvGrpSpPr>
      <p:grpSpPr>
        <a:xfrm>
          <a:off x="0" y="0"/>
          <a:ext cx="0" cy="0"/>
          <a:chOff x="0" y="0"/>
          <a:chExt cx="0" cy="0"/>
        </a:xfrm>
      </p:grpSpPr>
      <p:sp>
        <p:nvSpPr>
          <p:cNvPr id="628" name="Google Shape;628;p37"/>
          <p:cNvSpPr txBox="1">
            <a:spLocks noGrp="1"/>
          </p:cNvSpPr>
          <p:nvPr>
            <p:ph type="title"/>
          </p:nvPr>
        </p:nvSpPr>
        <p:spPr>
          <a:xfrm>
            <a:off x="311738" y="315829"/>
            <a:ext cx="8520600" cy="92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5300"/>
              <a:buNone/>
              <a:defRPr sz="5300"/>
            </a:lvl2pPr>
            <a:lvl3pPr lvl="2" algn="ctr">
              <a:lnSpc>
                <a:spcPct val="100000"/>
              </a:lnSpc>
              <a:spcBef>
                <a:spcPts val="0"/>
              </a:spcBef>
              <a:spcAft>
                <a:spcPts val="0"/>
              </a:spcAft>
              <a:buSzPts val="5300"/>
              <a:buNone/>
              <a:defRPr sz="5300"/>
            </a:lvl3pPr>
            <a:lvl4pPr lvl="3" algn="ctr">
              <a:lnSpc>
                <a:spcPct val="100000"/>
              </a:lnSpc>
              <a:spcBef>
                <a:spcPts val="0"/>
              </a:spcBef>
              <a:spcAft>
                <a:spcPts val="0"/>
              </a:spcAft>
              <a:buSzPts val="5300"/>
              <a:buNone/>
              <a:defRPr sz="5300"/>
            </a:lvl4pPr>
            <a:lvl5pPr lvl="4" algn="ctr">
              <a:lnSpc>
                <a:spcPct val="100000"/>
              </a:lnSpc>
              <a:spcBef>
                <a:spcPts val="0"/>
              </a:spcBef>
              <a:spcAft>
                <a:spcPts val="0"/>
              </a:spcAft>
              <a:buSzPts val="5300"/>
              <a:buNone/>
              <a:defRPr sz="5300"/>
            </a:lvl5pPr>
            <a:lvl6pPr lvl="5" algn="ctr">
              <a:lnSpc>
                <a:spcPct val="100000"/>
              </a:lnSpc>
              <a:spcBef>
                <a:spcPts val="0"/>
              </a:spcBef>
              <a:spcAft>
                <a:spcPts val="0"/>
              </a:spcAft>
              <a:buSzPts val="5300"/>
              <a:buNone/>
              <a:defRPr sz="5300"/>
            </a:lvl6pPr>
            <a:lvl7pPr lvl="6" algn="ctr">
              <a:lnSpc>
                <a:spcPct val="100000"/>
              </a:lnSpc>
              <a:spcBef>
                <a:spcPts val="0"/>
              </a:spcBef>
              <a:spcAft>
                <a:spcPts val="0"/>
              </a:spcAft>
              <a:buSzPts val="5300"/>
              <a:buNone/>
              <a:defRPr sz="5300"/>
            </a:lvl7pPr>
            <a:lvl8pPr lvl="7" algn="ctr">
              <a:lnSpc>
                <a:spcPct val="100000"/>
              </a:lnSpc>
              <a:spcBef>
                <a:spcPts val="0"/>
              </a:spcBef>
              <a:spcAft>
                <a:spcPts val="0"/>
              </a:spcAft>
              <a:buSzPts val="5300"/>
              <a:buNone/>
              <a:defRPr sz="5300"/>
            </a:lvl8pPr>
            <a:lvl9pPr lvl="8" algn="ctr">
              <a:lnSpc>
                <a:spcPct val="100000"/>
              </a:lnSpc>
              <a:spcBef>
                <a:spcPts val="0"/>
              </a:spcBef>
              <a:spcAft>
                <a:spcPts val="0"/>
              </a:spcAft>
              <a:buSzPts val="5300"/>
              <a:buNone/>
              <a:defRPr sz="5300"/>
            </a:lvl9pPr>
          </a:lstStyle>
          <a:p>
            <a:endParaRPr/>
          </a:p>
        </p:txBody>
      </p:sp>
      <p:sp>
        <p:nvSpPr>
          <p:cNvPr id="629" name="Google Shape;629;p37"/>
          <p:cNvSpPr/>
          <p:nvPr/>
        </p:nvSpPr>
        <p:spPr>
          <a:xfrm>
            <a:off x="8920077"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30" name="Google Shape;630;p37"/>
          <p:cNvSpPr/>
          <p:nvPr/>
        </p:nvSpPr>
        <p:spPr>
          <a:xfrm>
            <a:off x="8743546"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31" name="Google Shape;631;p37"/>
          <p:cNvSpPr/>
          <p:nvPr/>
        </p:nvSpPr>
        <p:spPr>
          <a:xfrm>
            <a:off x="8573804"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32" name="Google Shape;632;p37"/>
          <p:cNvSpPr/>
          <p:nvPr/>
        </p:nvSpPr>
        <p:spPr>
          <a:xfrm>
            <a:off x="8397273"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33" name="Google Shape;633;p37"/>
          <p:cNvSpPr/>
          <p:nvPr/>
        </p:nvSpPr>
        <p:spPr>
          <a:xfrm>
            <a:off x="8220742"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34" name="Google Shape;634;p37"/>
          <p:cNvSpPr/>
          <p:nvPr/>
        </p:nvSpPr>
        <p:spPr>
          <a:xfrm>
            <a:off x="8044211" y="13531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35" name="Google Shape;635;p37"/>
          <p:cNvSpPr/>
          <p:nvPr/>
        </p:nvSpPr>
        <p:spPr>
          <a:xfrm>
            <a:off x="8920077" y="318632"/>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36" name="Google Shape;636;p37"/>
          <p:cNvSpPr/>
          <p:nvPr/>
        </p:nvSpPr>
        <p:spPr>
          <a:xfrm>
            <a:off x="8920077" y="501953"/>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37" name="Google Shape;637;p37"/>
          <p:cNvSpPr/>
          <p:nvPr/>
        </p:nvSpPr>
        <p:spPr>
          <a:xfrm>
            <a:off x="8920077" y="685273"/>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38" name="Google Shape;638;p37"/>
          <p:cNvSpPr/>
          <p:nvPr/>
        </p:nvSpPr>
        <p:spPr>
          <a:xfrm>
            <a:off x="8970977" y="440150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6"/>
                </a:lnTo>
                <a:lnTo>
                  <a:pt x="27432" y="44006"/>
                </a:lnTo>
                <a:lnTo>
                  <a:pt x="27432" y="71438"/>
                </a:lnTo>
                <a:lnTo>
                  <a:pt x="44005" y="71438"/>
                </a:lnTo>
                <a:lnTo>
                  <a:pt x="44005" y="44006"/>
                </a:lnTo>
                <a:lnTo>
                  <a:pt x="71438" y="44006"/>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39" name="Google Shape;639;p37"/>
          <p:cNvSpPr/>
          <p:nvPr/>
        </p:nvSpPr>
        <p:spPr>
          <a:xfrm>
            <a:off x="8970977" y="458482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40" name="Google Shape;640;p37"/>
          <p:cNvSpPr/>
          <p:nvPr/>
        </p:nvSpPr>
        <p:spPr>
          <a:xfrm>
            <a:off x="8970977" y="4768141"/>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41" name="Google Shape;641;p37"/>
          <p:cNvSpPr/>
          <p:nvPr/>
        </p:nvSpPr>
        <p:spPr>
          <a:xfrm>
            <a:off x="8970977" y="4951460"/>
            <a:ext cx="50899" cy="50899"/>
          </a:xfrm>
          <a:custGeom>
            <a:avLst/>
            <a:gdLst/>
            <a:ahLst/>
            <a:cxnLst/>
            <a:rect l="l" t="t" r="r" b="b"/>
            <a:pathLst>
              <a:path w="71437" h="71437" extrusionOk="0">
                <a:moveTo>
                  <a:pt x="71438" y="27432"/>
                </a:moveTo>
                <a:lnTo>
                  <a:pt x="44005" y="27432"/>
                </a:lnTo>
                <a:lnTo>
                  <a:pt x="44005" y="0"/>
                </a:lnTo>
                <a:lnTo>
                  <a:pt x="27432" y="0"/>
                </a:lnTo>
                <a:lnTo>
                  <a:pt x="27432" y="27432"/>
                </a:lnTo>
                <a:lnTo>
                  <a:pt x="0" y="27432"/>
                </a:lnTo>
                <a:lnTo>
                  <a:pt x="0" y="44005"/>
                </a:lnTo>
                <a:lnTo>
                  <a:pt x="27432" y="44005"/>
                </a:lnTo>
                <a:lnTo>
                  <a:pt x="27432" y="71438"/>
                </a:lnTo>
                <a:lnTo>
                  <a:pt x="44005" y="71438"/>
                </a:lnTo>
                <a:lnTo>
                  <a:pt x="44005" y="44005"/>
                </a:lnTo>
                <a:lnTo>
                  <a:pt x="71438" y="44005"/>
                </a:lnTo>
                <a:close/>
              </a:path>
            </a:pathLst>
          </a:custGeom>
          <a:solidFill>
            <a:schemeClr val="accent4"/>
          </a:solidFill>
          <a:ln w="127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42" name="Google Shape;642;p37"/>
          <p:cNvSpPr/>
          <p:nvPr/>
        </p:nvSpPr>
        <p:spPr>
          <a:xfrm>
            <a:off x="7742295" y="352278"/>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43" name="Google Shape;643;p37"/>
          <p:cNvSpPr/>
          <p:nvPr/>
        </p:nvSpPr>
        <p:spPr>
          <a:xfrm>
            <a:off x="8105541" y="352278"/>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44" name="Google Shape;644;p37"/>
          <p:cNvSpPr/>
          <p:nvPr/>
        </p:nvSpPr>
        <p:spPr>
          <a:xfrm>
            <a:off x="8468788" y="352278"/>
            <a:ext cx="281303" cy="281235"/>
          </a:xfrm>
          <a:custGeom>
            <a:avLst/>
            <a:gdLst/>
            <a:ahLst/>
            <a:cxnLst/>
            <a:rect l="l" t="t" r="r" b="b"/>
            <a:pathLst>
              <a:path w="394811" h="394716" extrusionOk="0">
                <a:moveTo>
                  <a:pt x="394811" y="96584"/>
                </a:moveTo>
                <a:lnTo>
                  <a:pt x="298133" y="0"/>
                </a:lnTo>
                <a:lnTo>
                  <a:pt x="197358" y="100775"/>
                </a:lnTo>
                <a:lnTo>
                  <a:pt x="96584" y="0"/>
                </a:lnTo>
                <a:lnTo>
                  <a:pt x="0" y="96584"/>
                </a:lnTo>
                <a:lnTo>
                  <a:pt x="100775" y="197358"/>
                </a:lnTo>
                <a:lnTo>
                  <a:pt x="0" y="298132"/>
                </a:lnTo>
                <a:lnTo>
                  <a:pt x="96584" y="394716"/>
                </a:lnTo>
                <a:lnTo>
                  <a:pt x="197358" y="293941"/>
                </a:lnTo>
                <a:lnTo>
                  <a:pt x="298133" y="394716"/>
                </a:lnTo>
                <a:lnTo>
                  <a:pt x="394811" y="298132"/>
                </a:lnTo>
                <a:lnTo>
                  <a:pt x="294037" y="197358"/>
                </a:lnTo>
                <a:close/>
              </a:path>
            </a:pathLst>
          </a:custGeom>
          <a:noFill/>
          <a:ln w="38100" cap="rnd"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45" name="Google Shape;645;p37"/>
          <p:cNvSpPr/>
          <p:nvPr/>
        </p:nvSpPr>
        <p:spPr>
          <a:xfrm>
            <a:off x="8948934" y="3590170"/>
            <a:ext cx="101798" cy="325755"/>
          </a:xfrm>
          <a:custGeom>
            <a:avLst/>
            <a:gdLst/>
            <a:ahLst/>
            <a:cxnLst/>
            <a:rect l="l" t="t" r="r" b="b"/>
            <a:pathLst>
              <a:path w="142875" h="457200" extrusionOk="0">
                <a:moveTo>
                  <a:pt x="0" y="0"/>
                </a:moveTo>
                <a:lnTo>
                  <a:pt x="142875" y="0"/>
                </a:lnTo>
                <a:lnTo>
                  <a:pt x="142875" y="457200"/>
                </a:lnTo>
                <a:lnTo>
                  <a:pt x="0" y="457200"/>
                </a:ln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46" name="Google Shape;646;p37"/>
          <p:cNvSpPr/>
          <p:nvPr/>
        </p:nvSpPr>
        <p:spPr>
          <a:xfrm>
            <a:off x="8935355" y="3963600"/>
            <a:ext cx="122158" cy="122158"/>
          </a:xfrm>
          <a:custGeom>
            <a:avLst/>
            <a:gdLst/>
            <a:ahLst/>
            <a:cxnLst/>
            <a:rect l="l" t="t" r="r" b="b"/>
            <a:pathLst>
              <a:path w="171450" h="171450" extrusionOk="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647" name="Google Shape;647;p37"/>
          <p:cNvSpPr/>
          <p:nvPr/>
        </p:nvSpPr>
        <p:spPr>
          <a:xfrm>
            <a:off x="8396711" y="4001417"/>
            <a:ext cx="325755" cy="461486"/>
          </a:xfrm>
          <a:custGeom>
            <a:avLst/>
            <a:gdLst/>
            <a:ahLst/>
            <a:cxnLst/>
            <a:rect l="l" t="t" r="r" b="b"/>
            <a:pathLst>
              <a:path w="457200" h="647700" extrusionOk="0">
                <a:moveTo>
                  <a:pt x="0" y="0"/>
                </a:moveTo>
                <a:lnTo>
                  <a:pt x="47625" y="542925"/>
                </a:lnTo>
                <a:lnTo>
                  <a:pt x="190500" y="400050"/>
                </a:lnTo>
                <a:lnTo>
                  <a:pt x="323850" y="647700"/>
                </a:lnTo>
                <a:lnTo>
                  <a:pt x="428625" y="571500"/>
                </a:lnTo>
                <a:lnTo>
                  <a:pt x="257175" y="342900"/>
                </a:lnTo>
                <a:lnTo>
                  <a:pt x="457200" y="295275"/>
                </a:lnTo>
                <a:close/>
              </a:path>
            </a:pathLst>
          </a:custGeom>
          <a:solidFill>
            <a:schemeClr val="lt1"/>
          </a:solidFill>
          <a:ln w="38100" cap="rnd" cmpd="sng">
            <a:solidFill>
              <a:schemeClr val="accent4"/>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9697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657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23751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95679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70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30238" y="342900"/>
            <a:ext cx="2949600" cy="12000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a:spLocks noGrp="1"/>
          </p:cNvSpPr>
          <p:nvPr>
            <p:ph type="pic" idx="2"/>
          </p:nvPr>
        </p:nvSpPr>
        <p:spPr>
          <a:xfrm>
            <a:off x="3887788" y="740569"/>
            <a:ext cx="4629300" cy="3655200"/>
          </a:xfrm>
          <a:prstGeom prst="rect">
            <a:avLst/>
          </a:prstGeom>
          <a:noFill/>
          <a:ln>
            <a:noFill/>
          </a:ln>
        </p:spPr>
      </p:sp>
      <p:sp>
        <p:nvSpPr>
          <p:cNvPr id="32" name="Google Shape;32;p5"/>
          <p:cNvSpPr txBox="1">
            <a:spLocks noGrp="1"/>
          </p:cNvSpPr>
          <p:nvPr>
            <p:ph type="body" idx="1"/>
          </p:nvPr>
        </p:nvSpPr>
        <p:spPr>
          <a:xfrm>
            <a:off x="630238" y="1543050"/>
            <a:ext cx="2949600" cy="2858700"/>
          </a:xfrm>
          <a:prstGeom prst="rect">
            <a:avLst/>
          </a:prstGeom>
          <a:noFill/>
          <a:ln>
            <a:noFill/>
          </a:ln>
        </p:spPr>
        <p:txBody>
          <a:bodyPr spcFirstLastPara="1" wrap="square" lIns="91425" tIns="45700" rIns="91425" bIns="45700" anchor="t" anchorCtr="0">
            <a:noAutofit/>
          </a:bodyPr>
          <a:lstStyle>
            <a:lvl1pPr marL="457200" lvl="0" indent="-228600" algn="l" rtl="0">
              <a:spcBef>
                <a:spcPts val="320"/>
              </a:spcBef>
              <a:spcAft>
                <a:spcPts val="0"/>
              </a:spcAft>
              <a:buClr>
                <a:schemeClr val="dk1"/>
              </a:buClr>
              <a:buSzPts val="1600"/>
              <a:buFont typeface="Arial"/>
              <a:buNone/>
              <a:defRPr sz="1600"/>
            </a:lvl1pPr>
            <a:lvl2pPr marL="914400" lvl="1" indent="-228600" algn="l" rtl="0">
              <a:spcBef>
                <a:spcPts val="280"/>
              </a:spcBef>
              <a:spcAft>
                <a:spcPts val="0"/>
              </a:spcAft>
              <a:buClr>
                <a:schemeClr val="dk1"/>
              </a:buClr>
              <a:buSzPts val="1400"/>
              <a:buFont typeface="Arial"/>
              <a:buNone/>
              <a:defRPr sz="1400"/>
            </a:lvl2pPr>
            <a:lvl3pPr marL="1371600" lvl="2" indent="-228600" algn="l" rtl="0">
              <a:spcBef>
                <a:spcPts val="240"/>
              </a:spcBef>
              <a:spcAft>
                <a:spcPts val="0"/>
              </a:spcAft>
              <a:buClr>
                <a:schemeClr val="dk1"/>
              </a:buClr>
              <a:buSzPts val="1200"/>
              <a:buFont typeface="Arial"/>
              <a:buNone/>
              <a:defRPr sz="1200"/>
            </a:lvl3pPr>
            <a:lvl4pPr marL="1828800" lvl="3" indent="-228600" algn="l" rtl="0">
              <a:spcBef>
                <a:spcPts val="200"/>
              </a:spcBef>
              <a:spcAft>
                <a:spcPts val="0"/>
              </a:spcAft>
              <a:buClr>
                <a:schemeClr val="dk1"/>
              </a:buClr>
              <a:buSzPts val="1000"/>
              <a:buFont typeface="Arial"/>
              <a:buNone/>
              <a:defRPr sz="1000"/>
            </a:lvl4pPr>
            <a:lvl5pPr marL="2286000" lvl="4" indent="-228600" algn="l" rtl="0">
              <a:spcBef>
                <a:spcPts val="200"/>
              </a:spcBef>
              <a:spcAft>
                <a:spcPts val="0"/>
              </a:spcAft>
              <a:buClr>
                <a:schemeClr val="dk1"/>
              </a:buClr>
              <a:buSzPts val="1000"/>
              <a:buFont typeface="Arial"/>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33" name="Google Shape;33;p5"/>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34716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74849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76032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96450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04446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92D375-D50E-471C-A31C-B59EF8A9C6C4}" type="datetimeFigureOut">
              <a:rPr lang="en-US" smtClean="0">
                <a:solidFill>
                  <a:prstClr val="black">
                    <a:tint val="75000"/>
                  </a:prstClr>
                </a:solidFill>
              </a:rPr>
              <a:pPr/>
              <a:t>31/12/2021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BB221F9-CB97-47F0-8AB8-73CA3AFCF0B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8413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30238" y="342900"/>
            <a:ext cx="2949600" cy="12000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sz="3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3887788" y="740569"/>
            <a:ext cx="4629300" cy="3655200"/>
          </a:xfrm>
          <a:prstGeom prst="rect">
            <a:avLst/>
          </a:prstGeom>
          <a:noFill/>
          <a:ln>
            <a:noFill/>
          </a:ln>
        </p:spPr>
        <p:txBody>
          <a:bodyPr spcFirstLastPara="1" wrap="square" lIns="91425" tIns="45700" rIns="91425" bIns="45700" anchor="t" anchorCtr="0">
            <a:noAutofit/>
          </a:bodyPr>
          <a:lstStyle>
            <a:lvl1pPr marL="457200" lvl="0" indent="-431800" algn="l" rtl="0">
              <a:spcBef>
                <a:spcPts val="640"/>
              </a:spcBef>
              <a:spcAft>
                <a:spcPts val="0"/>
              </a:spcAft>
              <a:buClr>
                <a:schemeClr val="dk1"/>
              </a:buClr>
              <a:buSzPts val="3200"/>
              <a:buFont typeface="Arial"/>
              <a:buChar char="•"/>
              <a:defRPr sz="3200"/>
            </a:lvl1pPr>
            <a:lvl2pPr marL="914400" lvl="1" indent="-406400" algn="l" rtl="0">
              <a:spcBef>
                <a:spcPts val="560"/>
              </a:spcBef>
              <a:spcAft>
                <a:spcPts val="0"/>
              </a:spcAft>
              <a:buClr>
                <a:schemeClr val="dk1"/>
              </a:buClr>
              <a:buSzPts val="2800"/>
              <a:buFont typeface="Arial"/>
              <a:buChar char="–"/>
              <a:defRPr sz="2800"/>
            </a:lvl2pPr>
            <a:lvl3pPr marL="1371600" lvl="2" indent="-381000" algn="l" rtl="0">
              <a:spcBef>
                <a:spcPts val="480"/>
              </a:spcBef>
              <a:spcAft>
                <a:spcPts val="0"/>
              </a:spcAft>
              <a:buClr>
                <a:schemeClr val="dk1"/>
              </a:buClr>
              <a:buSzPts val="2400"/>
              <a:buFont typeface="Arial"/>
              <a:buChar char="•"/>
              <a:defRPr sz="2400"/>
            </a:lvl3pPr>
            <a:lvl4pPr marL="1828800" lvl="3" indent="-355600" algn="l" rtl="0">
              <a:spcBef>
                <a:spcPts val="400"/>
              </a:spcBef>
              <a:spcAft>
                <a:spcPts val="0"/>
              </a:spcAft>
              <a:buClr>
                <a:schemeClr val="dk1"/>
              </a:buClr>
              <a:buSzPts val="2000"/>
              <a:buFont typeface="Arial"/>
              <a:buChar char="–"/>
              <a:defRPr sz="2000"/>
            </a:lvl4pPr>
            <a:lvl5pPr marL="2286000" lvl="4" indent="-355600" algn="l" rtl="0">
              <a:spcBef>
                <a:spcPts val="400"/>
              </a:spcBef>
              <a:spcAft>
                <a:spcPts val="0"/>
              </a:spcAft>
              <a:buClr>
                <a:schemeClr val="dk1"/>
              </a:buClr>
              <a:buSzPts val="2000"/>
              <a:buFont typeface="Arial"/>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39" name="Google Shape;39;p6"/>
          <p:cNvSpPr txBox="1">
            <a:spLocks noGrp="1"/>
          </p:cNvSpPr>
          <p:nvPr>
            <p:ph type="body" idx="2"/>
          </p:nvPr>
        </p:nvSpPr>
        <p:spPr>
          <a:xfrm>
            <a:off x="630238" y="1543050"/>
            <a:ext cx="2949600" cy="2858700"/>
          </a:xfrm>
          <a:prstGeom prst="rect">
            <a:avLst/>
          </a:prstGeom>
          <a:noFill/>
          <a:ln>
            <a:noFill/>
          </a:ln>
        </p:spPr>
        <p:txBody>
          <a:bodyPr spcFirstLastPara="1" wrap="square" lIns="91425" tIns="45700" rIns="91425" bIns="45700" anchor="t" anchorCtr="0">
            <a:noAutofit/>
          </a:bodyPr>
          <a:lstStyle>
            <a:lvl1pPr marL="457200" lvl="0" indent="-228600" algn="l" rtl="0">
              <a:spcBef>
                <a:spcPts val="320"/>
              </a:spcBef>
              <a:spcAft>
                <a:spcPts val="0"/>
              </a:spcAft>
              <a:buClr>
                <a:schemeClr val="dk1"/>
              </a:buClr>
              <a:buSzPts val="1600"/>
              <a:buFont typeface="Arial"/>
              <a:buNone/>
              <a:defRPr sz="1600"/>
            </a:lvl1pPr>
            <a:lvl2pPr marL="914400" lvl="1" indent="-228600" algn="l" rtl="0">
              <a:spcBef>
                <a:spcPts val="280"/>
              </a:spcBef>
              <a:spcAft>
                <a:spcPts val="0"/>
              </a:spcAft>
              <a:buClr>
                <a:schemeClr val="dk1"/>
              </a:buClr>
              <a:buSzPts val="1400"/>
              <a:buFont typeface="Arial"/>
              <a:buNone/>
              <a:defRPr sz="1400"/>
            </a:lvl2pPr>
            <a:lvl3pPr marL="1371600" lvl="2" indent="-228600" algn="l" rtl="0">
              <a:spcBef>
                <a:spcPts val="240"/>
              </a:spcBef>
              <a:spcAft>
                <a:spcPts val="0"/>
              </a:spcAft>
              <a:buClr>
                <a:schemeClr val="dk1"/>
              </a:buClr>
              <a:buSzPts val="1200"/>
              <a:buFont typeface="Arial"/>
              <a:buNone/>
              <a:defRPr sz="1200"/>
            </a:lvl3pPr>
            <a:lvl4pPr marL="1828800" lvl="3" indent="-228600" algn="l" rtl="0">
              <a:spcBef>
                <a:spcPts val="200"/>
              </a:spcBef>
              <a:spcAft>
                <a:spcPts val="0"/>
              </a:spcAft>
              <a:buClr>
                <a:schemeClr val="dk1"/>
              </a:buClr>
              <a:buSzPts val="1000"/>
              <a:buFont typeface="Arial"/>
              <a:buNone/>
              <a:defRPr sz="1000"/>
            </a:lvl4pPr>
            <a:lvl5pPr marL="2286000" lvl="4" indent="-228600" algn="l" rtl="0">
              <a:spcBef>
                <a:spcPts val="200"/>
              </a:spcBef>
              <a:spcAft>
                <a:spcPts val="0"/>
              </a:spcAft>
              <a:buClr>
                <a:schemeClr val="dk1"/>
              </a:buClr>
              <a:buSzPts val="1000"/>
              <a:buFont typeface="Arial"/>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40" name="Google Shape;40;p6"/>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7"/>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9" name="Google Shape;49;p8"/>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1" name="Google Shape;51;p8"/>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630238" y="273844"/>
            <a:ext cx="7886700" cy="99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4" name="Google Shape;54;p9"/>
          <p:cNvSpPr txBox="1">
            <a:spLocks noGrp="1"/>
          </p:cNvSpPr>
          <p:nvPr>
            <p:ph type="body" idx="1"/>
          </p:nvPr>
        </p:nvSpPr>
        <p:spPr>
          <a:xfrm>
            <a:off x="630238" y="1260872"/>
            <a:ext cx="3868800" cy="618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Font typeface="Arial"/>
              <a:buNone/>
              <a:defRPr sz="2400" b="1"/>
            </a:lvl1pPr>
            <a:lvl2pPr marL="914400" lvl="1" indent="-228600" algn="l" rtl="0">
              <a:spcBef>
                <a:spcPts val="400"/>
              </a:spcBef>
              <a:spcAft>
                <a:spcPts val="0"/>
              </a:spcAft>
              <a:buClr>
                <a:schemeClr val="dk1"/>
              </a:buClr>
              <a:buSzPts val="2000"/>
              <a:buFont typeface="Arial"/>
              <a:buNone/>
              <a:defRPr sz="2000" b="1"/>
            </a:lvl2pPr>
            <a:lvl3pPr marL="1371600" lvl="2" indent="-228600" algn="l" rtl="0">
              <a:spcBef>
                <a:spcPts val="360"/>
              </a:spcBef>
              <a:spcAft>
                <a:spcPts val="0"/>
              </a:spcAft>
              <a:buClr>
                <a:schemeClr val="dk1"/>
              </a:buClr>
              <a:buSzPts val="1800"/>
              <a:buFont typeface="Arial"/>
              <a:buNone/>
              <a:defRPr sz="1800" b="1"/>
            </a:lvl3pPr>
            <a:lvl4pPr marL="1828800" lvl="3" indent="-228600" algn="l" rtl="0">
              <a:spcBef>
                <a:spcPts val="320"/>
              </a:spcBef>
              <a:spcAft>
                <a:spcPts val="0"/>
              </a:spcAft>
              <a:buClr>
                <a:schemeClr val="dk1"/>
              </a:buClr>
              <a:buSzPts val="1600"/>
              <a:buFont typeface="Arial"/>
              <a:buNone/>
              <a:defRPr sz="1600" b="1"/>
            </a:lvl4pPr>
            <a:lvl5pPr marL="2286000" lvl="4" indent="-228600" algn="l" rtl="0">
              <a:spcBef>
                <a:spcPts val="320"/>
              </a:spcBef>
              <a:spcAft>
                <a:spcPts val="0"/>
              </a:spcAft>
              <a:buClr>
                <a:schemeClr val="dk1"/>
              </a:buClr>
              <a:buSzPts val="1600"/>
              <a:buFont typeface="Arial"/>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5" name="Google Shape;55;p9"/>
          <p:cNvSpPr txBox="1">
            <a:spLocks noGrp="1"/>
          </p:cNvSpPr>
          <p:nvPr>
            <p:ph type="body" idx="2"/>
          </p:nvPr>
        </p:nvSpPr>
        <p:spPr>
          <a:xfrm>
            <a:off x="630238" y="1878806"/>
            <a:ext cx="3868800" cy="27633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 name="Google Shape;56;p9"/>
          <p:cNvSpPr txBox="1">
            <a:spLocks noGrp="1"/>
          </p:cNvSpPr>
          <p:nvPr>
            <p:ph type="body" idx="3"/>
          </p:nvPr>
        </p:nvSpPr>
        <p:spPr>
          <a:xfrm>
            <a:off x="4629150" y="1260872"/>
            <a:ext cx="3887700" cy="618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Font typeface="Arial"/>
              <a:buNone/>
              <a:defRPr sz="2400" b="1"/>
            </a:lvl1pPr>
            <a:lvl2pPr marL="914400" lvl="1" indent="-228600" algn="l" rtl="0">
              <a:spcBef>
                <a:spcPts val="400"/>
              </a:spcBef>
              <a:spcAft>
                <a:spcPts val="0"/>
              </a:spcAft>
              <a:buClr>
                <a:schemeClr val="dk1"/>
              </a:buClr>
              <a:buSzPts val="2000"/>
              <a:buFont typeface="Arial"/>
              <a:buNone/>
              <a:defRPr sz="2000" b="1"/>
            </a:lvl2pPr>
            <a:lvl3pPr marL="1371600" lvl="2" indent="-228600" algn="l" rtl="0">
              <a:spcBef>
                <a:spcPts val="360"/>
              </a:spcBef>
              <a:spcAft>
                <a:spcPts val="0"/>
              </a:spcAft>
              <a:buClr>
                <a:schemeClr val="dk1"/>
              </a:buClr>
              <a:buSzPts val="1800"/>
              <a:buFont typeface="Arial"/>
              <a:buNone/>
              <a:defRPr sz="1800" b="1"/>
            </a:lvl3pPr>
            <a:lvl4pPr marL="1828800" lvl="3" indent="-228600" algn="l" rtl="0">
              <a:spcBef>
                <a:spcPts val="320"/>
              </a:spcBef>
              <a:spcAft>
                <a:spcPts val="0"/>
              </a:spcAft>
              <a:buClr>
                <a:schemeClr val="dk1"/>
              </a:buClr>
              <a:buSzPts val="1600"/>
              <a:buFont typeface="Arial"/>
              <a:buNone/>
              <a:defRPr sz="1600" b="1"/>
            </a:lvl4pPr>
            <a:lvl5pPr marL="2286000" lvl="4" indent="-228600" algn="l" rtl="0">
              <a:spcBef>
                <a:spcPts val="320"/>
              </a:spcBef>
              <a:spcAft>
                <a:spcPts val="0"/>
              </a:spcAft>
              <a:buClr>
                <a:schemeClr val="dk1"/>
              </a:buClr>
              <a:buSzPts val="1600"/>
              <a:buFont typeface="Arial"/>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7" name="Google Shape;57;p9"/>
          <p:cNvSpPr txBox="1">
            <a:spLocks noGrp="1"/>
          </p:cNvSpPr>
          <p:nvPr>
            <p:ph type="body" idx="4"/>
          </p:nvPr>
        </p:nvSpPr>
        <p:spPr>
          <a:xfrm>
            <a:off x="4629150" y="1878806"/>
            <a:ext cx="3887700" cy="27633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 name="Google Shape;58;p9"/>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3" name="Google Shape;63;p10"/>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 name="Google Shape;64;p10"/>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 name="Google Shape;65;p10"/>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457200" y="4683919"/>
            <a:ext cx="2133600" cy="357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124200" y="4683919"/>
            <a:ext cx="2895600" cy="357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6667AB"/>
        </a:solidFill>
        <a:effectLst/>
      </p:bgPr>
    </p:bg>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2pPr>
            <a:lvl3pPr marR="0" lvl="2"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3pPr>
            <a:lvl4pPr marR="0" lvl="3"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4pPr>
            <a:lvl5pPr marR="0" lvl="4"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5pPr>
            <a:lvl6pPr marR="0" lvl="5"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6pPr>
            <a:lvl7pPr marR="0" lvl="6"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7pPr>
            <a:lvl8pPr marR="0" lvl="7"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8pPr>
            <a:lvl9pPr marR="0" lvl="8"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9pPr>
          </a:lstStyle>
          <a:p>
            <a:endParaRPr/>
          </a:p>
        </p:txBody>
      </p:sp>
      <p:sp>
        <p:nvSpPr>
          <p:cNvPr id="88" name="Google Shape;88;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9" name="Google Shape;89;p14"/>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14"/>
          <p:cNvSpPr txBox="1"/>
          <p:nvPr/>
        </p:nvSpPr>
        <p:spPr>
          <a:xfrm rot="5400000">
            <a:off x="-509625" y="4648913"/>
            <a:ext cx="1185000" cy="2802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Barlow Condensed"/>
                <a:ea typeface="Barlow Condensed"/>
                <a:cs typeface="Barlow Condensed"/>
                <a:sym typeface="Barlow Condensed"/>
              </a:rPr>
              <a:t>SLIDESMANIA.COM</a:t>
            </a:r>
            <a:endParaRPr sz="1100" b="0" i="0" u="none" strike="noStrike" cap="none">
              <a:solidFill>
                <a:srgbClr val="000000"/>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9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6667AB"/>
        </a:solidFill>
        <a:effectLst/>
      </p:bgPr>
    </p:bg>
    <p:spTree>
      <p:nvGrpSpPr>
        <p:cNvPr id="1" name="Shape 367"/>
        <p:cNvGrpSpPr/>
        <p:nvPr/>
      </p:nvGrpSpPr>
      <p:grpSpPr>
        <a:xfrm>
          <a:off x="0" y="0"/>
          <a:ext cx="0" cy="0"/>
          <a:chOff x="0" y="0"/>
          <a:chExt cx="0" cy="0"/>
        </a:xfrm>
      </p:grpSpPr>
      <p:sp>
        <p:nvSpPr>
          <p:cNvPr id="368" name="Google Shape;368;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2pPr>
            <a:lvl3pPr marR="0" lvl="2"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3pPr>
            <a:lvl4pPr marR="0" lvl="3"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4pPr>
            <a:lvl5pPr marR="0" lvl="4"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5pPr>
            <a:lvl6pPr marR="0" lvl="5"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6pPr>
            <a:lvl7pPr marR="0" lvl="6"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7pPr>
            <a:lvl8pPr marR="0" lvl="7"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8pPr>
            <a:lvl9pPr marR="0" lvl="8" algn="l"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9pPr>
          </a:lstStyle>
          <a:p>
            <a:endParaRPr/>
          </a:p>
        </p:txBody>
      </p:sp>
      <p:sp>
        <p:nvSpPr>
          <p:cNvPr id="369" name="Google Shape;369;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70" name="Google Shape;370;p26"/>
          <p:cNvSpPr txBox="1">
            <a:spLocks noGrp="1"/>
          </p:cNvSpPr>
          <p:nvPr>
            <p:ph type="sldNum" idx="12"/>
          </p:nvPr>
        </p:nvSpPr>
        <p:spPr>
          <a:xfrm>
            <a:off x="8472458"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71" name="Google Shape;371;p26"/>
          <p:cNvSpPr txBox="1"/>
          <p:nvPr/>
        </p:nvSpPr>
        <p:spPr>
          <a:xfrm rot="5400000">
            <a:off x="-509625" y="4648913"/>
            <a:ext cx="1185000" cy="2802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Barlow Condensed"/>
                <a:ea typeface="Barlow Condensed"/>
                <a:cs typeface="Barlow Condensed"/>
                <a:sym typeface="Barlow Condensed"/>
              </a:rPr>
              <a:t>SLIDESMANIA.COM</a:t>
            </a:r>
            <a:endParaRPr sz="1100" b="0" i="0" u="none" strike="noStrike" cap="none">
              <a:solidFill>
                <a:srgbClr val="000000"/>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8B92D375-D50E-471C-A31C-B59EF8A9C6C4}" type="datetimeFigureOut">
              <a:rPr lang="en-US" kern="1200" smtClean="0">
                <a:solidFill>
                  <a:prstClr val="black">
                    <a:tint val="75000"/>
                  </a:prstClr>
                </a:solidFill>
                <a:latin typeface="Calibri" panose="020F0502020204030204"/>
                <a:ea typeface="+mn-ea"/>
                <a:cs typeface="+mn-cs"/>
              </a:rPr>
              <a:pPr>
                <a:buClrTx/>
                <a:buFontTx/>
                <a:buNone/>
              </a:pPr>
              <a:t>31/12/2021</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4BB221F9-CB97-47F0-8AB8-73CA3AFCF0BC}" type="slidenum">
              <a:rPr lang="en-US" kern="1200" smtClean="0">
                <a:solidFill>
                  <a:prstClr val="black">
                    <a:tint val="75000"/>
                  </a:prstClr>
                </a:solidFill>
                <a:latin typeface="Calibri" panose="020F0502020204030204"/>
                <a:ea typeface="+mn-ea"/>
                <a:cs typeface="+mn-cs"/>
              </a:rPr>
              <a:pPr>
                <a:buClrTx/>
                <a:buFontTx/>
                <a:buNone/>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91779665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12.xml"/><Relationship Id="rId16" Type="http://schemas.openxmlformats.org/officeDocument/2006/relationships/image" Target="../media/image35.png"/><Relationship Id="rId1" Type="http://schemas.openxmlformats.org/officeDocument/2006/relationships/slideLayout" Target="../slideLayouts/slideLayout2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3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77.png"/><Relationship Id="rId5" Type="http://schemas.openxmlformats.org/officeDocument/2006/relationships/image" Target="../media/image76.jp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80.jpg"/><Relationship Id="rId4" Type="http://schemas.openxmlformats.org/officeDocument/2006/relationships/image" Target="../media/image79.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8"/>
          <p:cNvSpPr txBox="1">
            <a:spLocks noGrp="1"/>
          </p:cNvSpPr>
          <p:nvPr>
            <p:ph type="title"/>
          </p:nvPr>
        </p:nvSpPr>
        <p:spPr>
          <a:xfrm>
            <a:off x="4462519" y="1962338"/>
            <a:ext cx="4242389" cy="16457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500"/>
              </a:spcBef>
              <a:spcAft>
                <a:spcPts val="500"/>
              </a:spcAft>
              <a:buSzPts val="5000"/>
              <a:buNone/>
            </a:pPr>
            <a:r>
              <a:rPr lang="en" sz="4800" b="1">
                <a:latin typeface="Poppins"/>
                <a:ea typeface="Poppins"/>
                <a:cs typeface="Poppins"/>
                <a:sym typeface="Poppins"/>
              </a:rPr>
              <a:t>QR ENCODE</a:t>
            </a:r>
            <a:br>
              <a:rPr lang="en" sz="4800" b="1">
                <a:latin typeface="Poppins"/>
                <a:ea typeface="Poppins"/>
                <a:cs typeface="Poppins"/>
                <a:sym typeface="Poppins"/>
              </a:rPr>
            </a:br>
            <a:r>
              <a:rPr lang="en" sz="4800" b="1">
                <a:latin typeface="Poppins"/>
                <a:ea typeface="Poppins"/>
                <a:cs typeface="Poppins"/>
                <a:sym typeface="Poppins"/>
              </a:rPr>
              <a:t>   &amp; DECODE</a:t>
            </a:r>
            <a:endParaRPr b="1">
              <a:latin typeface="Poppins"/>
              <a:ea typeface="Poppins"/>
              <a:cs typeface="Poppins"/>
              <a:sym typeface="Poppins"/>
            </a:endParaRPr>
          </a:p>
        </p:txBody>
      </p:sp>
      <p:sp>
        <p:nvSpPr>
          <p:cNvPr id="653" name="Google Shape;653;p38"/>
          <p:cNvSpPr txBox="1">
            <a:spLocks noGrp="1"/>
          </p:cNvSpPr>
          <p:nvPr>
            <p:ph type="subTitle" idx="1"/>
          </p:nvPr>
        </p:nvSpPr>
        <p:spPr>
          <a:xfrm>
            <a:off x="4462519" y="1161107"/>
            <a:ext cx="3957750" cy="85555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4100"/>
              <a:t>Đồ án cuối kì</a:t>
            </a:r>
            <a:endParaRPr sz="4100"/>
          </a:p>
        </p:txBody>
      </p:sp>
      <p:sp>
        <p:nvSpPr>
          <p:cNvPr id="655" name="Google Shape;655;p38"/>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2" name="Picture 1"/>
          <p:cNvPicPr>
            <a:picLocks/>
          </p:cNvPicPr>
          <p:nvPr/>
        </p:nvPicPr>
        <p:blipFill rotWithShape="1">
          <a:blip r:embed="rId3">
            <a:extLst>
              <a:ext uri="{28A0092B-C50C-407E-A947-70E740481C1C}">
                <a14:useLocalDpi xmlns:a14="http://schemas.microsoft.com/office/drawing/2010/main" val="0"/>
              </a:ext>
            </a:extLst>
          </a:blip>
          <a:srcRect l="17521" t="429" r="32834" b="-82"/>
          <a:stretch/>
        </p:blipFill>
        <p:spPr>
          <a:xfrm>
            <a:off x="996992" y="970671"/>
            <a:ext cx="3106800" cy="3520800"/>
          </a:xfrm>
          <a:prstGeom prst="rect">
            <a:avLst/>
          </a:prstGeom>
          <a:ln w="28575">
            <a:solidFill>
              <a:schemeClr val="accent4"/>
            </a:solidFill>
          </a:ln>
        </p:spPr>
      </p:pic>
    </p:spTree>
    <p:extLst>
      <p:ext uri="{BB962C8B-B14F-4D97-AF65-F5344CB8AC3E}">
        <p14:creationId xmlns:p14="http://schemas.microsoft.com/office/powerpoint/2010/main" val="25147323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746" name="Google Shape;746;p47"/>
          <p:cNvPicPr preferRelativeResize="0"/>
          <p:nvPr/>
        </p:nvPicPr>
        <p:blipFill>
          <a:blip r:embed="rId3">
            <a:alphaModFix/>
          </a:blip>
          <a:stretch>
            <a:fillRect/>
          </a:stretch>
        </p:blipFill>
        <p:spPr>
          <a:xfrm>
            <a:off x="792100" y="1067575"/>
            <a:ext cx="3008376" cy="3008376"/>
          </a:xfrm>
          <a:prstGeom prst="rect">
            <a:avLst/>
          </a:prstGeom>
          <a:noFill/>
          <a:ln>
            <a:noFill/>
          </a:ln>
        </p:spPr>
      </p:pic>
      <p:sp>
        <p:nvSpPr>
          <p:cNvPr id="747" name="Google Shape;747;p47"/>
          <p:cNvSpPr txBox="1">
            <a:spLocks noGrp="1"/>
          </p:cNvSpPr>
          <p:nvPr>
            <p:ph type="body" idx="1"/>
          </p:nvPr>
        </p:nvSpPr>
        <p:spPr>
          <a:xfrm>
            <a:off x="4605975" y="806325"/>
            <a:ext cx="3381600" cy="849300"/>
          </a:xfrm>
          <a:prstGeom prst="rect">
            <a:avLst/>
          </a:prstGeom>
          <a:noFill/>
          <a:ln>
            <a:noFill/>
          </a:ln>
        </p:spPr>
        <p:txBody>
          <a:bodyPr spcFirstLastPara="1" wrap="square" lIns="91425" tIns="91425" rIns="91425" bIns="91425" anchor="t" anchorCtr="0">
            <a:noAutofit/>
          </a:bodyPr>
          <a:lstStyle/>
          <a:p>
            <a:pPr marL="457200" lvl="0" indent="-361950" algn="just" rtl="0">
              <a:lnSpc>
                <a:spcPct val="120000"/>
              </a:lnSpc>
              <a:spcBef>
                <a:spcPts val="0"/>
              </a:spcBef>
              <a:spcAft>
                <a:spcPts val="0"/>
              </a:spcAft>
              <a:buSzPts val="2100"/>
              <a:buChar char="❖"/>
            </a:pPr>
            <a:r>
              <a:rPr lang="en" sz="2100" b="1" dirty="0"/>
              <a:t>Chọn chế độ mã hóa cho ma trận QR</a:t>
            </a:r>
            <a:endParaRPr sz="2100" b="1" dirty="0"/>
          </a:p>
        </p:txBody>
      </p:sp>
      <p:sp>
        <p:nvSpPr>
          <p:cNvPr id="748" name="Google Shape;748;p47"/>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749" name="Google Shape;749;p47"/>
          <p:cNvSpPr txBox="1">
            <a:spLocks noGrp="1"/>
          </p:cNvSpPr>
          <p:nvPr>
            <p:ph type="title"/>
          </p:nvPr>
        </p:nvSpPr>
        <p:spPr>
          <a:xfrm>
            <a:off x="5474400" y="176875"/>
            <a:ext cx="35817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900" b="1" i="1" dirty="0">
                <a:latin typeface="Calibri"/>
                <a:ea typeface="Calibri"/>
                <a:cs typeface="Calibri"/>
                <a:sym typeface="Calibri"/>
              </a:rPr>
              <a:t>Data Analysis</a:t>
            </a:r>
            <a:endParaRPr sz="2900" b="1" i="1" dirty="0">
              <a:latin typeface="Calibri"/>
              <a:ea typeface="Calibri"/>
              <a:cs typeface="Calibri"/>
              <a:sym typeface="Calibri"/>
            </a:endParaRPr>
          </a:p>
        </p:txBody>
      </p:sp>
      <p:sp>
        <p:nvSpPr>
          <p:cNvPr id="750" name="Google Shape;750;p47"/>
          <p:cNvSpPr/>
          <p:nvPr/>
        </p:nvSpPr>
        <p:spPr>
          <a:xfrm>
            <a:off x="3503175" y="3779850"/>
            <a:ext cx="297300" cy="296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1" name="Google Shape;751;p47"/>
          <p:cNvPicPr preferRelativeResize="0"/>
          <p:nvPr/>
        </p:nvPicPr>
        <p:blipFill>
          <a:blip r:embed="rId4">
            <a:alphaModFix/>
          </a:blip>
          <a:stretch>
            <a:fillRect/>
          </a:stretch>
        </p:blipFill>
        <p:spPr>
          <a:xfrm>
            <a:off x="4605963" y="1945625"/>
            <a:ext cx="640080" cy="640080"/>
          </a:xfrm>
          <a:prstGeom prst="rect">
            <a:avLst/>
          </a:prstGeom>
          <a:noFill/>
          <a:ln>
            <a:noFill/>
          </a:ln>
        </p:spPr>
      </p:pic>
      <p:pic>
        <p:nvPicPr>
          <p:cNvPr id="752" name="Google Shape;752;p47"/>
          <p:cNvPicPr preferRelativeResize="0"/>
          <p:nvPr/>
        </p:nvPicPr>
        <p:blipFill>
          <a:blip r:embed="rId5">
            <a:alphaModFix/>
          </a:blip>
          <a:stretch>
            <a:fillRect/>
          </a:stretch>
        </p:blipFill>
        <p:spPr>
          <a:xfrm>
            <a:off x="4605975" y="3182525"/>
            <a:ext cx="640080" cy="640080"/>
          </a:xfrm>
          <a:prstGeom prst="rect">
            <a:avLst/>
          </a:prstGeom>
          <a:noFill/>
          <a:ln>
            <a:noFill/>
          </a:ln>
        </p:spPr>
      </p:pic>
      <p:pic>
        <p:nvPicPr>
          <p:cNvPr id="753" name="Google Shape;753;p47"/>
          <p:cNvPicPr preferRelativeResize="0"/>
          <p:nvPr/>
        </p:nvPicPr>
        <p:blipFill>
          <a:blip r:embed="rId6">
            <a:alphaModFix/>
          </a:blip>
          <a:stretch>
            <a:fillRect/>
          </a:stretch>
        </p:blipFill>
        <p:spPr>
          <a:xfrm>
            <a:off x="6626650" y="1945638"/>
            <a:ext cx="640080" cy="640080"/>
          </a:xfrm>
          <a:prstGeom prst="rect">
            <a:avLst/>
          </a:prstGeom>
          <a:noFill/>
          <a:ln>
            <a:noFill/>
          </a:ln>
        </p:spPr>
      </p:pic>
      <p:pic>
        <p:nvPicPr>
          <p:cNvPr id="754" name="Google Shape;754;p47"/>
          <p:cNvPicPr preferRelativeResize="0"/>
          <p:nvPr/>
        </p:nvPicPr>
        <p:blipFill>
          <a:blip r:embed="rId7">
            <a:alphaModFix/>
          </a:blip>
          <a:stretch>
            <a:fillRect/>
          </a:stretch>
        </p:blipFill>
        <p:spPr>
          <a:xfrm>
            <a:off x="6626650" y="3182538"/>
            <a:ext cx="640080" cy="640080"/>
          </a:xfrm>
          <a:prstGeom prst="rect">
            <a:avLst/>
          </a:prstGeom>
          <a:noFill/>
          <a:ln>
            <a:noFill/>
          </a:ln>
        </p:spPr>
      </p:pic>
      <p:sp>
        <p:nvSpPr>
          <p:cNvPr id="755" name="Google Shape;755;p47"/>
          <p:cNvSpPr txBox="1">
            <a:spLocks noGrp="1"/>
          </p:cNvSpPr>
          <p:nvPr>
            <p:ph type="title"/>
          </p:nvPr>
        </p:nvSpPr>
        <p:spPr>
          <a:xfrm>
            <a:off x="5246050" y="1882725"/>
            <a:ext cx="1088100" cy="76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500" b="1">
                <a:latin typeface="Calibri"/>
                <a:ea typeface="Calibri"/>
                <a:cs typeface="Calibri"/>
                <a:sym typeface="Calibri"/>
              </a:rPr>
              <a:t>Numeric</a:t>
            </a:r>
            <a:endParaRPr sz="1500" b="1">
              <a:latin typeface="Calibri"/>
              <a:ea typeface="Calibri"/>
              <a:cs typeface="Calibri"/>
              <a:sym typeface="Calibri"/>
            </a:endParaRPr>
          </a:p>
          <a:p>
            <a:pPr marL="0" lvl="0" indent="0" algn="l" rtl="0">
              <a:lnSpc>
                <a:spcPct val="100000"/>
              </a:lnSpc>
              <a:spcBef>
                <a:spcPts val="0"/>
              </a:spcBef>
              <a:spcAft>
                <a:spcPts val="0"/>
              </a:spcAft>
              <a:buSzPts val="3000"/>
              <a:buNone/>
            </a:pPr>
            <a:r>
              <a:rPr lang="en" sz="1200">
                <a:latin typeface="Calibri"/>
                <a:ea typeface="Calibri"/>
                <a:cs typeface="Calibri"/>
                <a:sym typeface="Calibri"/>
              </a:rPr>
              <a:t>Số thập phân </a:t>
            </a:r>
            <a:endParaRPr sz="1200">
              <a:latin typeface="Calibri"/>
              <a:ea typeface="Calibri"/>
              <a:cs typeface="Calibri"/>
              <a:sym typeface="Calibri"/>
            </a:endParaRPr>
          </a:p>
          <a:p>
            <a:pPr marL="0" lvl="0" indent="0" algn="l" rtl="0">
              <a:lnSpc>
                <a:spcPct val="100000"/>
              </a:lnSpc>
              <a:spcBef>
                <a:spcPts val="0"/>
              </a:spcBef>
              <a:spcAft>
                <a:spcPts val="0"/>
              </a:spcAft>
              <a:buSzPts val="3000"/>
              <a:buNone/>
            </a:pPr>
            <a:r>
              <a:rPr lang="en" sz="1200">
                <a:latin typeface="Calibri"/>
                <a:ea typeface="Calibri"/>
                <a:cs typeface="Calibri"/>
                <a:sym typeface="Calibri"/>
              </a:rPr>
              <a:t>0 → 9</a:t>
            </a:r>
            <a:endParaRPr sz="1200">
              <a:latin typeface="Calibri"/>
              <a:ea typeface="Calibri"/>
              <a:cs typeface="Calibri"/>
              <a:sym typeface="Calibri"/>
            </a:endParaRPr>
          </a:p>
        </p:txBody>
      </p:sp>
      <p:sp>
        <p:nvSpPr>
          <p:cNvPr id="756" name="Google Shape;756;p47"/>
          <p:cNvSpPr txBox="1">
            <a:spLocks noGrp="1"/>
          </p:cNvSpPr>
          <p:nvPr>
            <p:ph type="title"/>
          </p:nvPr>
        </p:nvSpPr>
        <p:spPr>
          <a:xfrm>
            <a:off x="5246050" y="3090588"/>
            <a:ext cx="1319400" cy="76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500" b="1">
                <a:latin typeface="Calibri"/>
                <a:ea typeface="Calibri"/>
                <a:cs typeface="Calibri"/>
                <a:sym typeface="Calibri"/>
              </a:rPr>
              <a:t>Alphanumeric</a:t>
            </a:r>
            <a:endParaRPr sz="1500" b="1">
              <a:latin typeface="Calibri"/>
              <a:ea typeface="Calibri"/>
              <a:cs typeface="Calibri"/>
              <a:sym typeface="Calibri"/>
            </a:endParaRPr>
          </a:p>
          <a:p>
            <a:pPr marL="0" lvl="0" indent="0" algn="l" rtl="0">
              <a:lnSpc>
                <a:spcPct val="100000"/>
              </a:lnSpc>
              <a:spcBef>
                <a:spcPts val="0"/>
              </a:spcBef>
              <a:spcAft>
                <a:spcPts val="0"/>
              </a:spcAft>
              <a:buSzPts val="3000"/>
              <a:buNone/>
            </a:pPr>
            <a:r>
              <a:rPr lang="en" sz="1200">
                <a:latin typeface="Calibri"/>
                <a:ea typeface="Calibri"/>
                <a:cs typeface="Calibri"/>
                <a:sym typeface="Calibri"/>
              </a:rPr>
              <a:t>Chữ, số và các kí tự đặc biệt</a:t>
            </a:r>
            <a:endParaRPr sz="1200">
              <a:latin typeface="Calibri"/>
              <a:ea typeface="Calibri"/>
              <a:cs typeface="Calibri"/>
              <a:sym typeface="Calibri"/>
            </a:endParaRPr>
          </a:p>
        </p:txBody>
      </p:sp>
      <p:sp>
        <p:nvSpPr>
          <p:cNvPr id="757" name="Google Shape;757;p47"/>
          <p:cNvSpPr txBox="1">
            <a:spLocks noGrp="1"/>
          </p:cNvSpPr>
          <p:nvPr>
            <p:ph type="title"/>
          </p:nvPr>
        </p:nvSpPr>
        <p:spPr>
          <a:xfrm>
            <a:off x="7266725" y="3128688"/>
            <a:ext cx="1279800" cy="689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500" b="1">
                <a:latin typeface="Calibri"/>
                <a:ea typeface="Calibri"/>
                <a:cs typeface="Calibri"/>
                <a:sym typeface="Calibri"/>
              </a:rPr>
              <a:t>Byte</a:t>
            </a:r>
            <a:endParaRPr sz="1500" b="1">
              <a:latin typeface="Calibri"/>
              <a:ea typeface="Calibri"/>
              <a:cs typeface="Calibri"/>
              <a:sym typeface="Calibri"/>
            </a:endParaRPr>
          </a:p>
          <a:p>
            <a:pPr marL="0" lvl="0" indent="0" algn="l" rtl="0">
              <a:lnSpc>
                <a:spcPct val="100000"/>
              </a:lnSpc>
              <a:spcBef>
                <a:spcPts val="0"/>
              </a:spcBef>
              <a:spcAft>
                <a:spcPts val="0"/>
              </a:spcAft>
              <a:buSzPts val="3000"/>
              <a:buNone/>
            </a:pPr>
            <a:r>
              <a:rPr lang="en" sz="1200">
                <a:latin typeface="Calibri"/>
                <a:ea typeface="Calibri"/>
                <a:cs typeface="Calibri"/>
                <a:sym typeface="Calibri"/>
              </a:rPr>
              <a:t>Ký tự thuộc bộ ký tự ISO-8859-1</a:t>
            </a:r>
            <a:endParaRPr sz="1200">
              <a:latin typeface="Calibri"/>
              <a:ea typeface="Calibri"/>
              <a:cs typeface="Calibri"/>
              <a:sym typeface="Calibri"/>
            </a:endParaRPr>
          </a:p>
        </p:txBody>
      </p:sp>
      <p:sp>
        <p:nvSpPr>
          <p:cNvPr id="758" name="Google Shape;758;p47"/>
          <p:cNvSpPr txBox="1">
            <a:spLocks noGrp="1"/>
          </p:cNvSpPr>
          <p:nvPr>
            <p:ph type="title"/>
          </p:nvPr>
        </p:nvSpPr>
        <p:spPr>
          <a:xfrm>
            <a:off x="7266725" y="1882725"/>
            <a:ext cx="1414200" cy="93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500" b="1" dirty="0">
                <a:latin typeface="Calibri"/>
                <a:ea typeface="Calibri"/>
                <a:cs typeface="Calibri"/>
                <a:sym typeface="Calibri"/>
              </a:rPr>
              <a:t>Kanji</a:t>
            </a:r>
            <a:endParaRPr sz="1500" b="1" dirty="0">
              <a:latin typeface="Calibri"/>
              <a:ea typeface="Calibri"/>
              <a:cs typeface="Calibri"/>
              <a:sym typeface="Calibri"/>
            </a:endParaRPr>
          </a:p>
          <a:p>
            <a:pPr marL="0" lvl="0" indent="0" algn="l" rtl="0">
              <a:lnSpc>
                <a:spcPct val="100000"/>
              </a:lnSpc>
              <a:spcBef>
                <a:spcPts val="0"/>
              </a:spcBef>
              <a:spcAft>
                <a:spcPts val="0"/>
              </a:spcAft>
              <a:buClr>
                <a:srgbClr val="000000"/>
              </a:buClr>
              <a:buSzPts val="3000"/>
              <a:buFont typeface="Arial"/>
              <a:buNone/>
            </a:pPr>
            <a:r>
              <a:rPr lang="en" sz="1200" dirty="0">
                <a:latin typeface="Calibri"/>
                <a:ea typeface="Calibri"/>
                <a:cs typeface="Calibri"/>
                <a:sym typeface="Calibri"/>
              </a:rPr>
              <a:t>Ký tự double byte từ bộ ký tự Shift JIS</a:t>
            </a:r>
            <a:endParaRPr sz="1200" dirty="0">
              <a:latin typeface="Calibri"/>
              <a:ea typeface="Calibri"/>
              <a:cs typeface="Calibri"/>
              <a:sym typeface="Calibri"/>
            </a:endParaRPr>
          </a:p>
        </p:txBody>
      </p:sp>
      <p:sp>
        <p:nvSpPr>
          <p:cNvPr id="759" name="Google Shape;759;p47"/>
          <p:cNvSpPr/>
          <p:nvPr/>
        </p:nvSpPr>
        <p:spPr>
          <a:xfrm>
            <a:off x="8107900" y="1691750"/>
            <a:ext cx="389100" cy="35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50"/>
                                        </p:tgtEl>
                                        <p:attrNameLst>
                                          <p:attrName>style.visibility</p:attrName>
                                        </p:attrNameLst>
                                      </p:cBhvr>
                                      <p:to>
                                        <p:strVal val="visible"/>
                                      </p:to>
                                    </p:set>
                                    <p:animEffect transition="in" filter="barn(inVertical)">
                                      <p:cBhvr>
                                        <p:cTn id="7" dur="500"/>
                                        <p:tgtEl>
                                          <p:spTgt spid="7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1"/>
                                        </p:tgtEl>
                                        <p:attrNameLst>
                                          <p:attrName>style.visibility</p:attrName>
                                        </p:attrNameLst>
                                      </p:cBhvr>
                                      <p:to>
                                        <p:strVal val="visible"/>
                                      </p:to>
                                    </p:set>
                                    <p:animEffect transition="in" filter="fade">
                                      <p:cBhvr>
                                        <p:cTn id="12" dur="500"/>
                                        <p:tgtEl>
                                          <p:spTgt spid="7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55"/>
                                        </p:tgtEl>
                                        <p:attrNameLst>
                                          <p:attrName>style.visibility</p:attrName>
                                        </p:attrNameLst>
                                      </p:cBhvr>
                                      <p:to>
                                        <p:strVal val="visible"/>
                                      </p:to>
                                    </p:set>
                                    <p:animEffect transition="in" filter="fade">
                                      <p:cBhvr>
                                        <p:cTn id="15" dur="500"/>
                                        <p:tgtEl>
                                          <p:spTgt spid="7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53"/>
                                        </p:tgtEl>
                                        <p:attrNameLst>
                                          <p:attrName>style.visibility</p:attrName>
                                        </p:attrNameLst>
                                      </p:cBhvr>
                                      <p:to>
                                        <p:strVal val="visible"/>
                                      </p:to>
                                    </p:set>
                                    <p:animEffect transition="in" filter="fade">
                                      <p:cBhvr>
                                        <p:cTn id="20" dur="500"/>
                                        <p:tgtEl>
                                          <p:spTgt spid="75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58"/>
                                        </p:tgtEl>
                                        <p:attrNameLst>
                                          <p:attrName>style.visibility</p:attrName>
                                        </p:attrNameLst>
                                      </p:cBhvr>
                                      <p:to>
                                        <p:strVal val="visible"/>
                                      </p:to>
                                    </p:set>
                                    <p:animEffect transition="in" filter="fade">
                                      <p:cBhvr>
                                        <p:cTn id="23" dur="500"/>
                                        <p:tgtEl>
                                          <p:spTgt spid="7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52"/>
                                        </p:tgtEl>
                                        <p:attrNameLst>
                                          <p:attrName>style.visibility</p:attrName>
                                        </p:attrNameLst>
                                      </p:cBhvr>
                                      <p:to>
                                        <p:strVal val="visible"/>
                                      </p:to>
                                    </p:set>
                                    <p:animEffect transition="in" filter="fade">
                                      <p:cBhvr>
                                        <p:cTn id="28" dur="500"/>
                                        <p:tgtEl>
                                          <p:spTgt spid="7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56"/>
                                        </p:tgtEl>
                                        <p:attrNameLst>
                                          <p:attrName>style.visibility</p:attrName>
                                        </p:attrNameLst>
                                      </p:cBhvr>
                                      <p:to>
                                        <p:strVal val="visible"/>
                                      </p:to>
                                    </p:set>
                                    <p:animEffect transition="in" filter="fade">
                                      <p:cBhvr>
                                        <p:cTn id="31" dur="500"/>
                                        <p:tgtEl>
                                          <p:spTgt spid="75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54"/>
                                        </p:tgtEl>
                                        <p:attrNameLst>
                                          <p:attrName>style.visibility</p:attrName>
                                        </p:attrNameLst>
                                      </p:cBhvr>
                                      <p:to>
                                        <p:strVal val="visible"/>
                                      </p:to>
                                    </p:set>
                                    <p:animEffect transition="in" filter="fade">
                                      <p:cBhvr>
                                        <p:cTn id="36" dur="500"/>
                                        <p:tgtEl>
                                          <p:spTgt spid="7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57"/>
                                        </p:tgtEl>
                                        <p:attrNameLst>
                                          <p:attrName>style.visibility</p:attrName>
                                        </p:attrNameLst>
                                      </p:cBhvr>
                                      <p:to>
                                        <p:strVal val="visible"/>
                                      </p:to>
                                    </p:set>
                                    <p:animEffect transition="in" filter="fade">
                                      <p:cBhvr>
                                        <p:cTn id="39" dur="5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 grpId="0" animBg="1"/>
      <p:bldP spid="755" grpId="0"/>
      <p:bldP spid="756" grpId="0"/>
      <p:bldP spid="757" grpId="0"/>
      <p:bldP spid="75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48"/>
          <p:cNvPicPr preferRelativeResize="0"/>
          <p:nvPr/>
        </p:nvPicPr>
        <p:blipFill>
          <a:blip r:embed="rId3">
            <a:alphaModFix/>
          </a:blip>
          <a:stretch>
            <a:fillRect/>
          </a:stretch>
        </p:blipFill>
        <p:spPr>
          <a:xfrm>
            <a:off x="753738" y="1111813"/>
            <a:ext cx="3011125" cy="2919875"/>
          </a:xfrm>
          <a:prstGeom prst="rect">
            <a:avLst/>
          </a:prstGeom>
          <a:noFill/>
          <a:ln>
            <a:noFill/>
          </a:ln>
        </p:spPr>
      </p:pic>
      <p:sp>
        <p:nvSpPr>
          <p:cNvPr id="766" name="Google Shape;766;p48"/>
          <p:cNvSpPr txBox="1">
            <a:spLocks noGrp="1"/>
          </p:cNvSpPr>
          <p:nvPr>
            <p:ph type="body" idx="1"/>
          </p:nvPr>
        </p:nvSpPr>
        <p:spPr>
          <a:xfrm>
            <a:off x="4605975" y="806325"/>
            <a:ext cx="3381600" cy="849300"/>
          </a:xfrm>
          <a:prstGeom prst="rect">
            <a:avLst/>
          </a:prstGeom>
          <a:noFill/>
          <a:ln>
            <a:noFill/>
          </a:ln>
        </p:spPr>
        <p:txBody>
          <a:bodyPr spcFirstLastPara="1" wrap="square" lIns="91425" tIns="91425" rIns="91425" bIns="91425" anchor="t" anchorCtr="0">
            <a:noAutofit/>
          </a:bodyPr>
          <a:lstStyle/>
          <a:p>
            <a:pPr marL="457200" lvl="0" indent="-361950" algn="just" rtl="0">
              <a:lnSpc>
                <a:spcPct val="120000"/>
              </a:lnSpc>
              <a:spcBef>
                <a:spcPts val="0"/>
              </a:spcBef>
              <a:spcAft>
                <a:spcPts val="0"/>
              </a:spcAft>
              <a:buSzPts val="2100"/>
              <a:buChar char="❖"/>
            </a:pPr>
            <a:r>
              <a:rPr lang="en" sz="2100" b="1"/>
              <a:t>Chọn mức sửa chữa lỗi cho ma trận </a:t>
            </a:r>
            <a:endParaRPr sz="2100" b="1"/>
          </a:p>
        </p:txBody>
      </p:sp>
      <p:sp>
        <p:nvSpPr>
          <p:cNvPr id="767" name="Google Shape;767;p48"/>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768" name="Google Shape;768;p48"/>
          <p:cNvSpPr txBox="1">
            <a:spLocks noGrp="1"/>
          </p:cNvSpPr>
          <p:nvPr>
            <p:ph type="title"/>
          </p:nvPr>
        </p:nvSpPr>
        <p:spPr>
          <a:xfrm>
            <a:off x="5467325" y="226400"/>
            <a:ext cx="35817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500" b="1" i="1">
                <a:latin typeface="Calibri"/>
                <a:ea typeface="Calibri"/>
                <a:cs typeface="Calibri"/>
                <a:sym typeface="Calibri"/>
              </a:rPr>
              <a:t>Error correction level</a:t>
            </a:r>
            <a:endParaRPr sz="2500" b="1" i="1">
              <a:latin typeface="Calibri"/>
              <a:ea typeface="Calibri"/>
              <a:cs typeface="Calibri"/>
              <a:sym typeface="Calibri"/>
            </a:endParaRPr>
          </a:p>
        </p:txBody>
      </p:sp>
      <p:sp>
        <p:nvSpPr>
          <p:cNvPr id="769" name="Google Shape;769;p48"/>
          <p:cNvSpPr/>
          <p:nvPr/>
        </p:nvSpPr>
        <p:spPr>
          <a:xfrm>
            <a:off x="1907725" y="3735575"/>
            <a:ext cx="156300" cy="2862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txBox="1">
            <a:spLocks noGrp="1"/>
          </p:cNvSpPr>
          <p:nvPr>
            <p:ph type="title"/>
          </p:nvPr>
        </p:nvSpPr>
        <p:spPr>
          <a:xfrm>
            <a:off x="5288775" y="1862825"/>
            <a:ext cx="1185600" cy="84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600" b="1">
                <a:latin typeface="Calibri"/>
                <a:ea typeface="Calibri"/>
                <a:cs typeface="Calibri"/>
                <a:sym typeface="Calibri"/>
              </a:rPr>
              <a:t>Level L </a:t>
            </a:r>
            <a:endParaRPr sz="1600" b="1">
              <a:latin typeface="Calibri"/>
              <a:ea typeface="Calibri"/>
              <a:cs typeface="Calibri"/>
              <a:sym typeface="Calibri"/>
            </a:endParaRPr>
          </a:p>
          <a:p>
            <a:pPr marL="0" lvl="0" indent="0" algn="l" rtl="0">
              <a:lnSpc>
                <a:spcPct val="100000"/>
              </a:lnSpc>
              <a:spcBef>
                <a:spcPts val="0"/>
              </a:spcBef>
              <a:spcAft>
                <a:spcPts val="0"/>
              </a:spcAft>
              <a:buSzPts val="3000"/>
              <a:buNone/>
            </a:pPr>
            <a:r>
              <a:rPr lang="en" sz="1300">
                <a:latin typeface="Calibri"/>
                <a:ea typeface="Calibri"/>
                <a:cs typeface="Calibri"/>
                <a:sym typeface="Calibri"/>
              </a:rPr>
              <a:t>Độ tổn thất  ～7%</a:t>
            </a:r>
            <a:endParaRPr sz="13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3000"/>
              <a:buNone/>
            </a:pPr>
            <a:endParaRPr sz="1500" b="1">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3000"/>
              <a:buNone/>
            </a:pPr>
            <a:endParaRPr sz="1500" b="1">
              <a:latin typeface="Calibri"/>
              <a:ea typeface="Calibri"/>
              <a:cs typeface="Calibri"/>
              <a:sym typeface="Calibri"/>
            </a:endParaRPr>
          </a:p>
        </p:txBody>
      </p:sp>
      <p:sp>
        <p:nvSpPr>
          <p:cNvPr id="771" name="Google Shape;771;p48"/>
          <p:cNvSpPr txBox="1">
            <a:spLocks noGrp="1"/>
          </p:cNvSpPr>
          <p:nvPr>
            <p:ph type="title"/>
          </p:nvPr>
        </p:nvSpPr>
        <p:spPr>
          <a:xfrm>
            <a:off x="7266750" y="1855950"/>
            <a:ext cx="1089900" cy="9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3000"/>
              <a:buNone/>
            </a:pPr>
            <a:r>
              <a:rPr lang="en" sz="1600" b="1">
                <a:latin typeface="Calibri"/>
                <a:ea typeface="Calibri"/>
                <a:cs typeface="Calibri"/>
                <a:sym typeface="Calibri"/>
              </a:rPr>
              <a:t>Level M</a:t>
            </a:r>
            <a:r>
              <a:rPr lang="en" sz="1400" b="1">
                <a:latin typeface="Calibri"/>
                <a:ea typeface="Calibri"/>
                <a:cs typeface="Calibri"/>
                <a:sym typeface="Calibri"/>
              </a:rPr>
              <a:t> </a:t>
            </a:r>
            <a:endParaRPr sz="1400" b="1">
              <a:latin typeface="Calibri"/>
              <a:ea typeface="Calibri"/>
              <a:cs typeface="Calibri"/>
              <a:sym typeface="Calibri"/>
            </a:endParaRPr>
          </a:p>
          <a:p>
            <a:pPr marL="0" lvl="0" indent="0" algn="l" rtl="0">
              <a:spcBef>
                <a:spcPts val="0"/>
              </a:spcBef>
              <a:spcAft>
                <a:spcPts val="0"/>
              </a:spcAft>
              <a:buSzPts val="3000"/>
              <a:buNone/>
            </a:pPr>
            <a:r>
              <a:rPr lang="en" sz="1300">
                <a:latin typeface="Calibri"/>
                <a:ea typeface="Calibri"/>
                <a:cs typeface="Calibri"/>
                <a:sym typeface="Calibri"/>
              </a:rPr>
              <a:t>độ tổn thất  </a:t>
            </a:r>
            <a:endParaRPr sz="1300">
              <a:latin typeface="Calibri"/>
              <a:ea typeface="Calibri"/>
              <a:cs typeface="Calibri"/>
              <a:sym typeface="Calibri"/>
            </a:endParaRPr>
          </a:p>
          <a:p>
            <a:pPr marL="0" lvl="0" indent="0" algn="l" rtl="0">
              <a:spcBef>
                <a:spcPts val="0"/>
              </a:spcBef>
              <a:spcAft>
                <a:spcPts val="0"/>
              </a:spcAft>
              <a:buClr>
                <a:schemeClr val="hlink"/>
              </a:buClr>
              <a:buSzPts val="3000"/>
              <a:buFont typeface="Arial"/>
              <a:buNone/>
            </a:pPr>
            <a:r>
              <a:rPr lang="en" sz="1300">
                <a:latin typeface="Calibri"/>
                <a:ea typeface="Calibri"/>
                <a:cs typeface="Calibri"/>
                <a:sym typeface="Calibri"/>
              </a:rPr>
              <a:t>～15%</a:t>
            </a:r>
            <a:endParaRPr sz="1300">
              <a:solidFill>
                <a:schemeClr val="hlink"/>
              </a:solidFill>
              <a:highlight>
                <a:srgbClr val="FFFFFF"/>
              </a:highlight>
              <a:latin typeface="Calibri"/>
              <a:ea typeface="Calibri"/>
              <a:cs typeface="Calibri"/>
              <a:sym typeface="Calibri"/>
            </a:endParaRPr>
          </a:p>
          <a:p>
            <a:pPr marL="0" lvl="0" indent="0" algn="l" rtl="0">
              <a:spcBef>
                <a:spcPts val="0"/>
              </a:spcBef>
              <a:spcAft>
                <a:spcPts val="0"/>
              </a:spcAft>
              <a:buClr>
                <a:schemeClr val="hlink"/>
              </a:buClr>
              <a:buSzPts val="3000"/>
              <a:buFont typeface="Arial"/>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500" b="1">
              <a:latin typeface="Calibri"/>
              <a:ea typeface="Calibri"/>
              <a:cs typeface="Calibri"/>
              <a:sym typeface="Calibri"/>
            </a:endParaRPr>
          </a:p>
        </p:txBody>
      </p:sp>
      <p:sp>
        <p:nvSpPr>
          <p:cNvPr id="772" name="Google Shape;772;p48"/>
          <p:cNvSpPr/>
          <p:nvPr/>
        </p:nvSpPr>
        <p:spPr>
          <a:xfrm>
            <a:off x="8107900" y="1691750"/>
            <a:ext cx="389100" cy="35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753750" y="2202125"/>
            <a:ext cx="299100" cy="1707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4" name="Google Shape;774;p48"/>
          <p:cNvCxnSpPr/>
          <p:nvPr/>
        </p:nvCxnSpPr>
        <p:spPr>
          <a:xfrm>
            <a:off x="714525" y="2495550"/>
            <a:ext cx="626700" cy="0"/>
          </a:xfrm>
          <a:prstGeom prst="straightConnector1">
            <a:avLst/>
          </a:prstGeom>
          <a:noFill/>
          <a:ln w="28575" cap="flat" cmpd="sng">
            <a:solidFill>
              <a:srgbClr val="FF0000"/>
            </a:solidFill>
            <a:prstDash val="solid"/>
            <a:round/>
            <a:headEnd type="none" w="med" len="med"/>
            <a:tailEnd type="triangle" w="med" len="med"/>
          </a:ln>
        </p:spPr>
      </p:cxnSp>
      <p:cxnSp>
        <p:nvCxnSpPr>
          <p:cNvPr id="775" name="Google Shape;775;p48"/>
          <p:cNvCxnSpPr/>
          <p:nvPr/>
        </p:nvCxnSpPr>
        <p:spPr>
          <a:xfrm rot="10800000">
            <a:off x="2259300" y="3600600"/>
            <a:ext cx="0" cy="526500"/>
          </a:xfrm>
          <a:prstGeom prst="straightConnector1">
            <a:avLst/>
          </a:prstGeom>
          <a:noFill/>
          <a:ln w="28575" cap="flat" cmpd="sng">
            <a:solidFill>
              <a:srgbClr val="FF0000"/>
            </a:solidFill>
            <a:prstDash val="solid"/>
            <a:round/>
            <a:headEnd type="none" w="med" len="med"/>
            <a:tailEnd type="triangle" w="med" len="med"/>
          </a:ln>
        </p:spPr>
      </p:cxnSp>
      <p:pic>
        <p:nvPicPr>
          <p:cNvPr id="778" name="Google Shape;778;p48"/>
          <p:cNvPicPr preferRelativeResize="0"/>
          <p:nvPr/>
        </p:nvPicPr>
        <p:blipFill>
          <a:blip r:embed="rId4">
            <a:alphaModFix/>
          </a:blip>
          <a:stretch>
            <a:fillRect/>
          </a:stretch>
        </p:blipFill>
        <p:spPr>
          <a:xfrm>
            <a:off x="4836463" y="1896949"/>
            <a:ext cx="409575" cy="781050"/>
          </a:xfrm>
          <a:prstGeom prst="rect">
            <a:avLst/>
          </a:prstGeom>
          <a:noFill/>
          <a:ln>
            <a:noFill/>
          </a:ln>
        </p:spPr>
      </p:pic>
      <p:pic>
        <p:nvPicPr>
          <p:cNvPr id="779" name="Google Shape;779;p48"/>
          <p:cNvPicPr preferRelativeResize="0"/>
          <p:nvPr/>
        </p:nvPicPr>
        <p:blipFill>
          <a:blip r:embed="rId5">
            <a:alphaModFix/>
          </a:blip>
          <a:stretch>
            <a:fillRect/>
          </a:stretch>
        </p:blipFill>
        <p:spPr>
          <a:xfrm>
            <a:off x="6670525" y="1936975"/>
            <a:ext cx="400050" cy="771525"/>
          </a:xfrm>
          <a:prstGeom prst="rect">
            <a:avLst/>
          </a:prstGeom>
          <a:noFill/>
          <a:ln>
            <a:noFill/>
          </a:ln>
        </p:spPr>
      </p:pic>
      <p:pic>
        <p:nvPicPr>
          <p:cNvPr id="780" name="Google Shape;780;p48"/>
          <p:cNvPicPr preferRelativeResize="0"/>
          <p:nvPr/>
        </p:nvPicPr>
        <p:blipFill>
          <a:blip r:embed="rId4">
            <a:alphaModFix/>
          </a:blip>
          <a:stretch>
            <a:fillRect/>
          </a:stretch>
        </p:blipFill>
        <p:spPr>
          <a:xfrm rot="10800000">
            <a:off x="4836475" y="3056849"/>
            <a:ext cx="409575" cy="781050"/>
          </a:xfrm>
          <a:prstGeom prst="rect">
            <a:avLst/>
          </a:prstGeom>
          <a:noFill/>
          <a:ln>
            <a:noFill/>
          </a:ln>
        </p:spPr>
      </p:pic>
      <p:sp>
        <p:nvSpPr>
          <p:cNvPr id="781" name="Google Shape;781;p48"/>
          <p:cNvSpPr txBox="1">
            <a:spLocks noGrp="1"/>
          </p:cNvSpPr>
          <p:nvPr>
            <p:ph type="title"/>
          </p:nvPr>
        </p:nvSpPr>
        <p:spPr>
          <a:xfrm>
            <a:off x="5343550" y="3022725"/>
            <a:ext cx="1185600" cy="84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600" b="1">
                <a:latin typeface="Calibri"/>
                <a:ea typeface="Calibri"/>
                <a:cs typeface="Calibri"/>
                <a:sym typeface="Calibri"/>
              </a:rPr>
              <a:t>Level H </a:t>
            </a:r>
            <a:endParaRPr sz="1600" b="1">
              <a:latin typeface="Calibri"/>
              <a:ea typeface="Calibri"/>
              <a:cs typeface="Calibri"/>
              <a:sym typeface="Calibri"/>
            </a:endParaRPr>
          </a:p>
          <a:p>
            <a:pPr marL="0" lvl="0" indent="0" algn="l" rtl="0">
              <a:lnSpc>
                <a:spcPct val="100000"/>
              </a:lnSpc>
              <a:spcBef>
                <a:spcPts val="0"/>
              </a:spcBef>
              <a:spcAft>
                <a:spcPts val="0"/>
              </a:spcAft>
              <a:buSzPts val="3000"/>
              <a:buNone/>
            </a:pPr>
            <a:r>
              <a:rPr lang="en" sz="1300">
                <a:latin typeface="Calibri"/>
                <a:ea typeface="Calibri"/>
                <a:cs typeface="Calibri"/>
                <a:sym typeface="Calibri"/>
              </a:rPr>
              <a:t>Độ tổn thất  ～30%</a:t>
            </a:r>
            <a:endParaRPr sz="13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3000"/>
              <a:buNone/>
            </a:pPr>
            <a:endParaRPr sz="1500" b="1">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100">
              <a:solidFill>
                <a:schemeClr val="hlink"/>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3000"/>
              <a:buNone/>
            </a:pPr>
            <a:endParaRPr sz="1500" b="1">
              <a:latin typeface="Calibri"/>
              <a:ea typeface="Calibri"/>
              <a:cs typeface="Calibri"/>
              <a:sym typeface="Calibri"/>
            </a:endParaRPr>
          </a:p>
        </p:txBody>
      </p:sp>
      <p:pic>
        <p:nvPicPr>
          <p:cNvPr id="782" name="Google Shape;782;p48"/>
          <p:cNvPicPr preferRelativeResize="0"/>
          <p:nvPr/>
        </p:nvPicPr>
        <p:blipFill>
          <a:blip r:embed="rId6">
            <a:alphaModFix/>
          </a:blip>
          <a:stretch>
            <a:fillRect/>
          </a:stretch>
        </p:blipFill>
        <p:spPr>
          <a:xfrm>
            <a:off x="6693150" y="3102525"/>
            <a:ext cx="409575" cy="781050"/>
          </a:xfrm>
          <a:prstGeom prst="rect">
            <a:avLst/>
          </a:prstGeom>
          <a:noFill/>
          <a:ln>
            <a:noFill/>
          </a:ln>
        </p:spPr>
      </p:pic>
      <p:sp>
        <p:nvSpPr>
          <p:cNvPr id="783" name="Google Shape;783;p48"/>
          <p:cNvSpPr txBox="1">
            <a:spLocks noGrp="1"/>
          </p:cNvSpPr>
          <p:nvPr>
            <p:ph type="title"/>
          </p:nvPr>
        </p:nvSpPr>
        <p:spPr>
          <a:xfrm>
            <a:off x="7266725" y="3026250"/>
            <a:ext cx="1089900" cy="9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3000"/>
              <a:buNone/>
            </a:pPr>
            <a:r>
              <a:rPr lang="en" sz="1600" b="1">
                <a:latin typeface="Calibri"/>
                <a:ea typeface="Calibri"/>
                <a:cs typeface="Calibri"/>
                <a:sym typeface="Calibri"/>
              </a:rPr>
              <a:t>Level Q</a:t>
            </a:r>
            <a:r>
              <a:rPr lang="en" sz="1400" b="1">
                <a:latin typeface="Calibri"/>
                <a:ea typeface="Calibri"/>
                <a:cs typeface="Calibri"/>
                <a:sym typeface="Calibri"/>
              </a:rPr>
              <a:t> </a:t>
            </a:r>
            <a:endParaRPr sz="1400" b="1">
              <a:latin typeface="Calibri"/>
              <a:ea typeface="Calibri"/>
              <a:cs typeface="Calibri"/>
              <a:sym typeface="Calibri"/>
            </a:endParaRPr>
          </a:p>
          <a:p>
            <a:pPr marL="0" lvl="0" indent="0" algn="l" rtl="0">
              <a:spcBef>
                <a:spcPts val="0"/>
              </a:spcBef>
              <a:spcAft>
                <a:spcPts val="0"/>
              </a:spcAft>
              <a:buSzPts val="3000"/>
              <a:buNone/>
            </a:pPr>
            <a:r>
              <a:rPr lang="en" sz="1300">
                <a:latin typeface="Calibri"/>
                <a:ea typeface="Calibri"/>
                <a:cs typeface="Calibri"/>
                <a:sym typeface="Calibri"/>
              </a:rPr>
              <a:t>độ tổn thất  </a:t>
            </a:r>
            <a:endParaRPr sz="1300">
              <a:latin typeface="Calibri"/>
              <a:ea typeface="Calibri"/>
              <a:cs typeface="Calibri"/>
              <a:sym typeface="Calibri"/>
            </a:endParaRPr>
          </a:p>
          <a:p>
            <a:pPr marL="0" lvl="0" indent="0" algn="l" rtl="0">
              <a:spcBef>
                <a:spcPts val="0"/>
              </a:spcBef>
              <a:spcAft>
                <a:spcPts val="0"/>
              </a:spcAft>
              <a:buSzPts val="3000"/>
              <a:buNone/>
            </a:pPr>
            <a:r>
              <a:rPr lang="en" sz="1300">
                <a:latin typeface="Calibri"/>
                <a:ea typeface="Calibri"/>
                <a:cs typeface="Calibri"/>
                <a:sym typeface="Calibri"/>
              </a:rPr>
              <a:t>～25%</a:t>
            </a:r>
            <a:endParaRPr sz="1300">
              <a:solidFill>
                <a:schemeClr val="hlink"/>
              </a:solidFill>
              <a:highlight>
                <a:srgbClr val="FFFFFF"/>
              </a:highlight>
              <a:latin typeface="Calibri"/>
              <a:ea typeface="Calibri"/>
              <a:cs typeface="Calibri"/>
              <a:sym typeface="Calibri"/>
            </a:endParaRPr>
          </a:p>
          <a:p>
            <a:pPr marL="0" lvl="0" indent="0" algn="l" rtl="0">
              <a:spcBef>
                <a:spcPts val="0"/>
              </a:spcBef>
              <a:spcAft>
                <a:spcPts val="0"/>
              </a:spcAft>
              <a:buSzPts val="3000"/>
              <a:buNone/>
            </a:pPr>
            <a:r>
              <a:rPr lang="en" sz="1100">
                <a:solidFill>
                  <a:schemeClr val="hlink"/>
                </a:solidFill>
                <a:highlight>
                  <a:srgbClr val="FFFFFF"/>
                </a:highlight>
                <a:latin typeface="Calibri"/>
                <a:ea typeface="Calibri"/>
                <a:cs typeface="Calibri"/>
                <a:sym typeface="Calibri"/>
              </a:rPr>
              <a:t> </a:t>
            </a:r>
            <a:endParaRPr sz="1100">
              <a:solidFill>
                <a:schemeClr val="hlink"/>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SzPts val="3000"/>
              <a:buNone/>
            </a:pPr>
            <a:endParaRPr sz="1500" b="1">
              <a:latin typeface="Calibri"/>
              <a:ea typeface="Calibri"/>
              <a:cs typeface="Calibri"/>
              <a:sym typeface="Calibri"/>
            </a:endParaRPr>
          </a:p>
        </p:txBody>
      </p:sp>
      <p:sp>
        <p:nvSpPr>
          <p:cNvPr id="785" name="Google Shape;785;p48"/>
          <p:cNvSpPr txBox="1">
            <a:spLocks noGrp="1"/>
          </p:cNvSpPr>
          <p:nvPr>
            <p:ph type="body" idx="1"/>
          </p:nvPr>
        </p:nvSpPr>
        <p:spPr>
          <a:xfrm>
            <a:off x="4796875" y="3959850"/>
            <a:ext cx="3500400" cy="6156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800"/>
              </a:spcAft>
              <a:buNone/>
            </a:pPr>
            <a:r>
              <a:rPr lang="en" sz="1400" i="1" dirty="0"/>
              <a:t>Mức sửa lỗi càng </a:t>
            </a:r>
            <a:r>
              <a:rPr lang="en" sz="1400" i="1" dirty="0" smtClean="0"/>
              <a:t>cao                             </a:t>
            </a:r>
            <a:r>
              <a:rPr lang="en" sz="1400" i="1" dirty="0"/>
              <a:t>khả năng lưu trữ thông tin càng thấp</a:t>
            </a:r>
            <a:endParaRPr sz="1400" i="1" dirty="0"/>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500"/>
                                        <p:tgtEl>
                                          <p:spTgt spid="770"/>
                                        </p:tgtEl>
                                      </p:cBhvr>
                                    </p:animEffect>
                                  </p:childTnLst>
                                </p:cTn>
                              </p:par>
                              <p:par>
                                <p:cTn id="8" presetID="10" presetClass="entr" presetSubtype="0" fill="hold" nodeType="withEffect">
                                  <p:stCondLst>
                                    <p:cond delay="0"/>
                                  </p:stCondLst>
                                  <p:childTnLst>
                                    <p:set>
                                      <p:cBhvr>
                                        <p:cTn id="9" dur="1" fill="hold">
                                          <p:stCondLst>
                                            <p:cond delay="0"/>
                                          </p:stCondLst>
                                        </p:cTn>
                                        <p:tgtEl>
                                          <p:spTgt spid="778"/>
                                        </p:tgtEl>
                                        <p:attrNameLst>
                                          <p:attrName>style.visibility</p:attrName>
                                        </p:attrNameLst>
                                      </p:cBhvr>
                                      <p:to>
                                        <p:strVal val="visible"/>
                                      </p:to>
                                    </p:set>
                                    <p:animEffect transition="in" filter="fade">
                                      <p:cBhvr>
                                        <p:cTn id="10" dur="500"/>
                                        <p:tgtEl>
                                          <p:spTgt spid="7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p:cTn id="15" dur="500"/>
                                        <p:tgtEl>
                                          <p:spTgt spid="771"/>
                                        </p:tgtEl>
                                      </p:cBhvr>
                                    </p:animEffect>
                                  </p:childTnLst>
                                </p:cTn>
                              </p:par>
                              <p:par>
                                <p:cTn id="16" presetID="10" presetClass="entr" presetSubtype="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fade">
                                      <p:cBhvr>
                                        <p:cTn id="18" dur="500"/>
                                        <p:tgtEl>
                                          <p:spTgt spid="77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80"/>
                                        </p:tgtEl>
                                        <p:attrNameLst>
                                          <p:attrName>style.visibility</p:attrName>
                                        </p:attrNameLst>
                                      </p:cBhvr>
                                      <p:to>
                                        <p:strVal val="visible"/>
                                      </p:to>
                                    </p:set>
                                    <p:animEffect transition="in" filter="fade">
                                      <p:cBhvr>
                                        <p:cTn id="23" dur="500"/>
                                        <p:tgtEl>
                                          <p:spTgt spid="7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1"/>
                                        </p:tgtEl>
                                        <p:attrNameLst>
                                          <p:attrName>style.visibility</p:attrName>
                                        </p:attrNameLst>
                                      </p:cBhvr>
                                      <p:to>
                                        <p:strVal val="visible"/>
                                      </p:to>
                                    </p:set>
                                    <p:animEffect transition="in" filter="fade">
                                      <p:cBhvr>
                                        <p:cTn id="26" dur="500"/>
                                        <p:tgtEl>
                                          <p:spTgt spid="7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82"/>
                                        </p:tgtEl>
                                        <p:attrNameLst>
                                          <p:attrName>style.visibility</p:attrName>
                                        </p:attrNameLst>
                                      </p:cBhvr>
                                      <p:to>
                                        <p:strVal val="visible"/>
                                      </p:to>
                                    </p:set>
                                    <p:animEffect transition="in" filter="fade">
                                      <p:cBhvr>
                                        <p:cTn id="31" dur="500"/>
                                        <p:tgtEl>
                                          <p:spTgt spid="7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3"/>
                                        </p:tgtEl>
                                        <p:attrNameLst>
                                          <p:attrName>style.visibility</p:attrName>
                                        </p:attrNameLst>
                                      </p:cBhvr>
                                      <p:to>
                                        <p:strVal val="visible"/>
                                      </p:to>
                                    </p:set>
                                    <p:animEffect transition="in" filter="fade">
                                      <p:cBhvr>
                                        <p:cTn id="34" dur="500"/>
                                        <p:tgtEl>
                                          <p:spTgt spid="78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85">
                                            <p:txEl>
                                              <p:pRg st="0" end="0"/>
                                            </p:txEl>
                                          </p:spTgt>
                                        </p:tgtEl>
                                        <p:attrNameLst>
                                          <p:attrName>style.visibility</p:attrName>
                                        </p:attrNameLst>
                                      </p:cBhvr>
                                      <p:to>
                                        <p:strVal val="visible"/>
                                      </p:to>
                                    </p:set>
                                    <p:animEffect transition="in" filter="fade">
                                      <p:cBhvr>
                                        <p:cTn id="39" dur="500"/>
                                        <p:tgtEl>
                                          <p:spTgt spid="7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 grpId="0"/>
      <p:bldP spid="771" grpId="0"/>
      <p:bldP spid="781" grpId="0"/>
      <p:bldP spid="783" grpId="0"/>
      <p:bldP spid="78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1" name="Google Shape;791;p49"/>
          <p:cNvPicPr preferRelativeResize="0"/>
          <p:nvPr/>
        </p:nvPicPr>
        <p:blipFill>
          <a:blip r:embed="rId3">
            <a:alphaModFix/>
          </a:blip>
          <a:stretch>
            <a:fillRect/>
          </a:stretch>
        </p:blipFill>
        <p:spPr>
          <a:xfrm>
            <a:off x="794082" y="1111825"/>
            <a:ext cx="3011125" cy="2919875"/>
          </a:xfrm>
          <a:prstGeom prst="rect">
            <a:avLst/>
          </a:prstGeom>
          <a:noFill/>
          <a:ln>
            <a:noFill/>
          </a:ln>
        </p:spPr>
      </p:pic>
      <p:sp>
        <p:nvSpPr>
          <p:cNvPr id="792" name="Google Shape;792;p49"/>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793" name="Google Shape;793;p49"/>
          <p:cNvSpPr txBox="1">
            <a:spLocks noGrp="1"/>
          </p:cNvSpPr>
          <p:nvPr>
            <p:ph type="title"/>
          </p:nvPr>
        </p:nvSpPr>
        <p:spPr>
          <a:xfrm>
            <a:off x="5436363" y="183950"/>
            <a:ext cx="35817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800" b="1" i="1">
                <a:latin typeface="Calibri"/>
                <a:ea typeface="Calibri"/>
                <a:cs typeface="Calibri"/>
                <a:sym typeface="Calibri"/>
              </a:rPr>
              <a:t>Apply mask pattern</a:t>
            </a:r>
            <a:endParaRPr sz="2800" b="1" i="1">
              <a:latin typeface="Calibri"/>
              <a:ea typeface="Calibri"/>
              <a:cs typeface="Calibri"/>
              <a:sym typeface="Calibri"/>
            </a:endParaRPr>
          </a:p>
        </p:txBody>
      </p:sp>
      <p:sp>
        <p:nvSpPr>
          <p:cNvPr id="794" name="Google Shape;794;p49"/>
          <p:cNvSpPr/>
          <p:nvPr/>
        </p:nvSpPr>
        <p:spPr>
          <a:xfrm>
            <a:off x="3504550" y="3755700"/>
            <a:ext cx="297300" cy="2760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5" name="Google Shape;795;p49"/>
          <p:cNvCxnSpPr/>
          <p:nvPr/>
        </p:nvCxnSpPr>
        <p:spPr>
          <a:xfrm>
            <a:off x="1019325" y="2495550"/>
            <a:ext cx="626700" cy="0"/>
          </a:xfrm>
          <a:prstGeom prst="straightConnector1">
            <a:avLst/>
          </a:prstGeom>
          <a:noFill/>
          <a:ln w="28575" cap="flat" cmpd="sng">
            <a:solidFill>
              <a:srgbClr val="FF0000"/>
            </a:solidFill>
            <a:prstDash val="solid"/>
            <a:round/>
            <a:headEnd type="none" w="med" len="med"/>
            <a:tailEnd type="triangle" w="med" len="med"/>
          </a:ln>
        </p:spPr>
      </p:cxnSp>
      <p:cxnSp>
        <p:nvCxnSpPr>
          <p:cNvPr id="796" name="Google Shape;796;p49"/>
          <p:cNvCxnSpPr/>
          <p:nvPr/>
        </p:nvCxnSpPr>
        <p:spPr>
          <a:xfrm rot="10800000">
            <a:off x="2259300" y="3219600"/>
            <a:ext cx="0" cy="526500"/>
          </a:xfrm>
          <a:prstGeom prst="straightConnector1">
            <a:avLst/>
          </a:prstGeom>
          <a:noFill/>
          <a:ln w="28575" cap="flat" cmpd="sng">
            <a:solidFill>
              <a:srgbClr val="FF0000"/>
            </a:solidFill>
            <a:prstDash val="solid"/>
            <a:round/>
            <a:headEnd type="none" w="med" len="med"/>
            <a:tailEnd type="triangle" w="med" len="med"/>
          </a:ln>
        </p:spPr>
      </p:cxnSp>
      <p:sp>
        <p:nvSpPr>
          <p:cNvPr id="797" name="Google Shape;797;p49"/>
          <p:cNvSpPr/>
          <p:nvPr/>
        </p:nvSpPr>
        <p:spPr>
          <a:xfrm rot="5400000">
            <a:off x="1197450" y="2070225"/>
            <a:ext cx="177600" cy="434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1911350" y="3321600"/>
            <a:ext cx="177600" cy="434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9" name="Google Shape;799;p49"/>
          <p:cNvPicPr preferRelativeResize="0"/>
          <p:nvPr/>
        </p:nvPicPr>
        <p:blipFill>
          <a:blip r:embed="rId4">
            <a:alphaModFix/>
          </a:blip>
          <a:stretch>
            <a:fillRect/>
          </a:stretch>
        </p:blipFill>
        <p:spPr>
          <a:xfrm>
            <a:off x="4862754" y="2057629"/>
            <a:ext cx="533847" cy="197419"/>
          </a:xfrm>
          <a:prstGeom prst="rect">
            <a:avLst/>
          </a:prstGeom>
          <a:noFill/>
          <a:ln>
            <a:noFill/>
          </a:ln>
        </p:spPr>
      </p:pic>
      <p:pic>
        <p:nvPicPr>
          <p:cNvPr id="800" name="Google Shape;800;p49"/>
          <p:cNvPicPr preferRelativeResize="0"/>
          <p:nvPr/>
        </p:nvPicPr>
        <p:blipFill>
          <a:blip r:embed="rId4">
            <a:alphaModFix/>
          </a:blip>
          <a:stretch>
            <a:fillRect/>
          </a:stretch>
        </p:blipFill>
        <p:spPr>
          <a:xfrm rot="10800000">
            <a:off x="5423510" y="3377592"/>
            <a:ext cx="533847" cy="197419"/>
          </a:xfrm>
          <a:prstGeom prst="rect">
            <a:avLst/>
          </a:prstGeom>
          <a:noFill/>
          <a:ln>
            <a:noFill/>
          </a:ln>
        </p:spPr>
      </p:pic>
      <p:pic>
        <p:nvPicPr>
          <p:cNvPr id="801" name="Google Shape;801;p49"/>
          <p:cNvPicPr preferRelativeResize="0"/>
          <p:nvPr/>
        </p:nvPicPr>
        <p:blipFill>
          <a:blip r:embed="rId5">
            <a:alphaModFix/>
          </a:blip>
          <a:stretch>
            <a:fillRect/>
          </a:stretch>
        </p:blipFill>
        <p:spPr>
          <a:xfrm>
            <a:off x="6102272" y="785025"/>
            <a:ext cx="533847" cy="199230"/>
          </a:xfrm>
          <a:prstGeom prst="rect">
            <a:avLst/>
          </a:prstGeom>
          <a:noFill/>
          <a:ln>
            <a:noFill/>
          </a:ln>
        </p:spPr>
      </p:pic>
      <p:pic>
        <p:nvPicPr>
          <p:cNvPr id="802" name="Google Shape;802;p49"/>
          <p:cNvPicPr preferRelativeResize="0"/>
          <p:nvPr/>
        </p:nvPicPr>
        <p:blipFill>
          <a:blip r:embed="rId5">
            <a:alphaModFix/>
          </a:blip>
          <a:stretch>
            <a:fillRect/>
          </a:stretch>
        </p:blipFill>
        <p:spPr>
          <a:xfrm flipH="1">
            <a:off x="6095243" y="2059199"/>
            <a:ext cx="533847" cy="199231"/>
          </a:xfrm>
          <a:prstGeom prst="rect">
            <a:avLst/>
          </a:prstGeom>
          <a:noFill/>
          <a:ln>
            <a:noFill/>
          </a:ln>
        </p:spPr>
      </p:pic>
      <p:pic>
        <p:nvPicPr>
          <p:cNvPr id="803" name="Google Shape;803;p49"/>
          <p:cNvPicPr preferRelativeResize="0"/>
          <p:nvPr/>
        </p:nvPicPr>
        <p:blipFill>
          <a:blip r:embed="rId6">
            <a:alphaModFix/>
          </a:blip>
          <a:stretch>
            <a:fillRect/>
          </a:stretch>
        </p:blipFill>
        <p:spPr>
          <a:xfrm>
            <a:off x="7278692" y="785033"/>
            <a:ext cx="533847" cy="190750"/>
          </a:xfrm>
          <a:prstGeom prst="rect">
            <a:avLst/>
          </a:prstGeom>
          <a:noFill/>
          <a:ln>
            <a:noFill/>
          </a:ln>
        </p:spPr>
      </p:pic>
      <p:pic>
        <p:nvPicPr>
          <p:cNvPr id="804" name="Google Shape;804;p49"/>
          <p:cNvPicPr preferRelativeResize="0"/>
          <p:nvPr/>
        </p:nvPicPr>
        <p:blipFill>
          <a:blip r:embed="rId7">
            <a:alphaModFix/>
          </a:blip>
          <a:stretch>
            <a:fillRect/>
          </a:stretch>
        </p:blipFill>
        <p:spPr>
          <a:xfrm>
            <a:off x="4862778" y="786802"/>
            <a:ext cx="533847" cy="190750"/>
          </a:xfrm>
          <a:prstGeom prst="rect">
            <a:avLst/>
          </a:prstGeom>
          <a:noFill/>
          <a:ln>
            <a:noFill/>
          </a:ln>
        </p:spPr>
      </p:pic>
      <p:pic>
        <p:nvPicPr>
          <p:cNvPr id="805" name="Google Shape;805;p49"/>
          <p:cNvPicPr preferRelativeResize="0"/>
          <p:nvPr/>
        </p:nvPicPr>
        <p:blipFill>
          <a:blip r:embed="rId8">
            <a:alphaModFix/>
          </a:blip>
          <a:stretch>
            <a:fillRect/>
          </a:stretch>
        </p:blipFill>
        <p:spPr>
          <a:xfrm>
            <a:off x="6817293" y="3377595"/>
            <a:ext cx="533847" cy="194250"/>
          </a:xfrm>
          <a:prstGeom prst="rect">
            <a:avLst/>
          </a:prstGeom>
          <a:noFill/>
          <a:ln>
            <a:noFill/>
          </a:ln>
        </p:spPr>
      </p:pic>
      <p:pic>
        <p:nvPicPr>
          <p:cNvPr id="806" name="Google Shape;806;p49"/>
          <p:cNvPicPr preferRelativeResize="0"/>
          <p:nvPr/>
        </p:nvPicPr>
        <p:blipFill>
          <a:blip r:embed="rId9">
            <a:alphaModFix/>
          </a:blip>
          <a:stretch>
            <a:fillRect/>
          </a:stretch>
        </p:blipFill>
        <p:spPr>
          <a:xfrm>
            <a:off x="7264655" y="2052867"/>
            <a:ext cx="561928" cy="199225"/>
          </a:xfrm>
          <a:prstGeom prst="rect">
            <a:avLst/>
          </a:prstGeom>
          <a:noFill/>
          <a:ln>
            <a:noFill/>
          </a:ln>
        </p:spPr>
      </p:pic>
      <p:pic>
        <p:nvPicPr>
          <p:cNvPr id="807" name="Google Shape;807;p49"/>
          <p:cNvPicPr preferRelativeResize="0"/>
          <p:nvPr/>
        </p:nvPicPr>
        <p:blipFill>
          <a:blip r:embed="rId10">
            <a:alphaModFix/>
          </a:blip>
          <a:stretch>
            <a:fillRect/>
          </a:stretch>
        </p:blipFill>
        <p:spPr>
          <a:xfrm>
            <a:off x="4764007" y="1196453"/>
            <a:ext cx="731367" cy="743774"/>
          </a:xfrm>
          <a:prstGeom prst="rect">
            <a:avLst/>
          </a:prstGeom>
          <a:noFill/>
          <a:ln>
            <a:noFill/>
          </a:ln>
        </p:spPr>
      </p:pic>
      <p:sp>
        <p:nvSpPr>
          <p:cNvPr id="808" name="Google Shape;808;p49"/>
          <p:cNvSpPr txBox="1"/>
          <p:nvPr/>
        </p:nvSpPr>
        <p:spPr>
          <a:xfrm>
            <a:off x="4799525" y="927025"/>
            <a:ext cx="81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j % 3 = 0 </a:t>
            </a:r>
            <a:endParaRPr sz="1000"/>
          </a:p>
        </p:txBody>
      </p:sp>
      <p:sp>
        <p:nvSpPr>
          <p:cNvPr id="809" name="Google Shape;809;p49"/>
          <p:cNvSpPr txBox="1"/>
          <p:nvPr/>
        </p:nvSpPr>
        <p:spPr>
          <a:xfrm>
            <a:off x="5936163" y="929500"/>
            <a:ext cx="1080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(i+ j) % 3 = 0 </a:t>
            </a:r>
            <a:endParaRPr sz="1000"/>
          </a:p>
        </p:txBody>
      </p:sp>
      <p:pic>
        <p:nvPicPr>
          <p:cNvPr id="810" name="Google Shape;810;p49"/>
          <p:cNvPicPr preferRelativeResize="0"/>
          <p:nvPr/>
        </p:nvPicPr>
        <p:blipFill>
          <a:blip r:embed="rId11">
            <a:alphaModFix/>
          </a:blip>
          <a:stretch>
            <a:fillRect/>
          </a:stretch>
        </p:blipFill>
        <p:spPr>
          <a:xfrm>
            <a:off x="6004056" y="1192334"/>
            <a:ext cx="731367" cy="749049"/>
          </a:xfrm>
          <a:prstGeom prst="rect">
            <a:avLst/>
          </a:prstGeom>
          <a:noFill/>
          <a:ln>
            <a:noFill/>
          </a:ln>
        </p:spPr>
      </p:pic>
      <p:pic>
        <p:nvPicPr>
          <p:cNvPr id="811" name="Google Shape;811;p49"/>
          <p:cNvPicPr preferRelativeResize="0"/>
          <p:nvPr/>
        </p:nvPicPr>
        <p:blipFill>
          <a:blip r:embed="rId12">
            <a:alphaModFix/>
          </a:blip>
          <a:stretch>
            <a:fillRect/>
          </a:stretch>
        </p:blipFill>
        <p:spPr>
          <a:xfrm>
            <a:off x="7181037" y="1188610"/>
            <a:ext cx="731388" cy="743796"/>
          </a:xfrm>
          <a:prstGeom prst="rect">
            <a:avLst/>
          </a:prstGeom>
          <a:noFill/>
          <a:ln>
            <a:noFill/>
          </a:ln>
        </p:spPr>
      </p:pic>
      <p:sp>
        <p:nvSpPr>
          <p:cNvPr id="812" name="Google Shape;812;p49"/>
          <p:cNvSpPr txBox="1"/>
          <p:nvPr/>
        </p:nvSpPr>
        <p:spPr>
          <a:xfrm>
            <a:off x="7106674" y="923174"/>
            <a:ext cx="9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(i + j) % 2 = 0 </a:t>
            </a:r>
            <a:endParaRPr sz="1000"/>
          </a:p>
        </p:txBody>
      </p:sp>
      <p:pic>
        <p:nvPicPr>
          <p:cNvPr id="813" name="Google Shape;813;p49"/>
          <p:cNvPicPr preferRelativeResize="0"/>
          <p:nvPr/>
        </p:nvPicPr>
        <p:blipFill>
          <a:blip r:embed="rId13">
            <a:alphaModFix/>
          </a:blip>
          <a:stretch>
            <a:fillRect/>
          </a:stretch>
        </p:blipFill>
        <p:spPr>
          <a:xfrm>
            <a:off x="4755850" y="2486967"/>
            <a:ext cx="731388" cy="743796"/>
          </a:xfrm>
          <a:prstGeom prst="rect">
            <a:avLst/>
          </a:prstGeom>
          <a:noFill/>
          <a:ln>
            <a:noFill/>
          </a:ln>
        </p:spPr>
      </p:pic>
      <p:sp>
        <p:nvSpPr>
          <p:cNvPr id="814" name="Google Shape;814;p49"/>
          <p:cNvSpPr txBox="1"/>
          <p:nvPr/>
        </p:nvSpPr>
        <p:spPr>
          <a:xfrm>
            <a:off x="4804525" y="2210150"/>
            <a:ext cx="775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i % 2 = 0 </a:t>
            </a:r>
            <a:endParaRPr sz="1000"/>
          </a:p>
        </p:txBody>
      </p:sp>
      <p:sp>
        <p:nvSpPr>
          <p:cNvPr id="815" name="Google Shape;815;p49"/>
          <p:cNvSpPr txBox="1"/>
          <p:nvPr/>
        </p:nvSpPr>
        <p:spPr>
          <a:xfrm>
            <a:off x="5123088" y="3507325"/>
            <a:ext cx="1240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(i/2 + j/3) % 2 = 0 </a:t>
            </a:r>
            <a:endParaRPr sz="1000"/>
          </a:p>
        </p:txBody>
      </p:sp>
      <p:sp>
        <p:nvSpPr>
          <p:cNvPr id="816" name="Google Shape;816;p49"/>
          <p:cNvSpPr txBox="1"/>
          <p:nvPr/>
        </p:nvSpPr>
        <p:spPr>
          <a:xfrm>
            <a:off x="5708426" y="2212625"/>
            <a:ext cx="130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((i⨯j)%3+i⨯j)%2 = 0</a:t>
            </a:r>
            <a:endParaRPr sz="1000"/>
          </a:p>
        </p:txBody>
      </p:sp>
      <p:pic>
        <p:nvPicPr>
          <p:cNvPr id="817" name="Google Shape;817;p49"/>
          <p:cNvPicPr preferRelativeResize="0"/>
          <p:nvPr/>
        </p:nvPicPr>
        <p:blipFill>
          <a:blip r:embed="rId14">
            <a:alphaModFix/>
          </a:blip>
          <a:stretch>
            <a:fillRect/>
          </a:stretch>
        </p:blipFill>
        <p:spPr>
          <a:xfrm>
            <a:off x="6000500" y="2489450"/>
            <a:ext cx="738500" cy="743775"/>
          </a:xfrm>
          <a:prstGeom prst="rect">
            <a:avLst/>
          </a:prstGeom>
          <a:noFill/>
          <a:ln>
            <a:noFill/>
          </a:ln>
        </p:spPr>
      </p:pic>
      <p:sp>
        <p:nvSpPr>
          <p:cNvPr id="818" name="Google Shape;818;p49"/>
          <p:cNvSpPr txBox="1"/>
          <p:nvPr/>
        </p:nvSpPr>
        <p:spPr>
          <a:xfrm>
            <a:off x="6947175" y="2196388"/>
            <a:ext cx="1352763"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((i⨯j)%3+i+j)%2 = 0</a:t>
            </a:r>
            <a:endParaRPr sz="1000" dirty="0"/>
          </a:p>
        </p:txBody>
      </p:sp>
      <p:pic>
        <p:nvPicPr>
          <p:cNvPr id="819" name="Google Shape;819;p49"/>
          <p:cNvPicPr preferRelativeResize="0"/>
          <p:nvPr/>
        </p:nvPicPr>
        <p:blipFill>
          <a:blip r:embed="rId15">
            <a:alphaModFix/>
          </a:blip>
          <a:stretch>
            <a:fillRect/>
          </a:stretch>
        </p:blipFill>
        <p:spPr>
          <a:xfrm>
            <a:off x="7189194" y="2489332"/>
            <a:ext cx="731350" cy="731350"/>
          </a:xfrm>
          <a:prstGeom prst="rect">
            <a:avLst/>
          </a:prstGeom>
          <a:noFill/>
          <a:ln>
            <a:noFill/>
          </a:ln>
        </p:spPr>
      </p:pic>
      <p:pic>
        <p:nvPicPr>
          <p:cNvPr id="820" name="Google Shape;820;p49"/>
          <p:cNvPicPr preferRelativeResize="0"/>
          <p:nvPr/>
        </p:nvPicPr>
        <p:blipFill>
          <a:blip r:embed="rId16">
            <a:alphaModFix/>
          </a:blip>
          <a:stretch>
            <a:fillRect/>
          </a:stretch>
        </p:blipFill>
        <p:spPr>
          <a:xfrm>
            <a:off x="5324750" y="3792475"/>
            <a:ext cx="731350" cy="731350"/>
          </a:xfrm>
          <a:prstGeom prst="rect">
            <a:avLst/>
          </a:prstGeom>
          <a:noFill/>
          <a:ln>
            <a:noFill/>
          </a:ln>
        </p:spPr>
      </p:pic>
      <p:sp>
        <p:nvSpPr>
          <p:cNvPr id="821" name="Google Shape;821;p49"/>
          <p:cNvSpPr txBox="1"/>
          <p:nvPr/>
        </p:nvSpPr>
        <p:spPr>
          <a:xfrm>
            <a:off x="6431263" y="3505125"/>
            <a:ext cx="13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(i⨯j)%2 + (i⨯j)%3 = 0</a:t>
            </a:r>
            <a:endParaRPr sz="1000"/>
          </a:p>
        </p:txBody>
      </p:sp>
      <p:pic>
        <p:nvPicPr>
          <p:cNvPr id="822" name="Google Shape;822;p49"/>
          <p:cNvPicPr preferRelativeResize="0"/>
          <p:nvPr/>
        </p:nvPicPr>
        <p:blipFill>
          <a:blip r:embed="rId17">
            <a:alphaModFix/>
          </a:blip>
          <a:stretch>
            <a:fillRect/>
          </a:stretch>
        </p:blipFill>
        <p:spPr>
          <a:xfrm>
            <a:off x="6718549" y="3785100"/>
            <a:ext cx="731350" cy="736616"/>
          </a:xfrm>
          <a:prstGeom prst="rect">
            <a:avLst/>
          </a:prstGeom>
          <a:noFill/>
          <a:ln>
            <a:noFill/>
          </a:ln>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94"/>
                                        </p:tgtEl>
                                        <p:attrNameLst>
                                          <p:attrName>style.visibility</p:attrName>
                                        </p:attrNameLst>
                                      </p:cBhvr>
                                      <p:to>
                                        <p:strVal val="visible"/>
                                      </p:to>
                                    </p:set>
                                    <p:animEffect transition="in" filter="barn(inVertical)">
                                      <p:cBhvr>
                                        <p:cTn id="7" dur="500"/>
                                        <p:tgtEl>
                                          <p:spTgt spid="794"/>
                                        </p:tgtEl>
                                      </p:cBhvr>
                                    </p:animEffect>
                                  </p:childTnLst>
                                </p:cTn>
                              </p:par>
                              <p:par>
                                <p:cTn id="8" presetID="16" presetClass="entr" presetSubtype="21" fill="hold" nodeType="withEffect">
                                  <p:stCondLst>
                                    <p:cond delay="0"/>
                                  </p:stCondLst>
                                  <p:childTnLst>
                                    <p:set>
                                      <p:cBhvr>
                                        <p:cTn id="9" dur="1" fill="hold">
                                          <p:stCondLst>
                                            <p:cond delay="0"/>
                                          </p:stCondLst>
                                        </p:cTn>
                                        <p:tgtEl>
                                          <p:spTgt spid="795"/>
                                        </p:tgtEl>
                                        <p:attrNameLst>
                                          <p:attrName>style.visibility</p:attrName>
                                        </p:attrNameLst>
                                      </p:cBhvr>
                                      <p:to>
                                        <p:strVal val="visible"/>
                                      </p:to>
                                    </p:set>
                                    <p:animEffect transition="in" filter="barn(inVertical)">
                                      <p:cBhvr>
                                        <p:cTn id="10" dur="500"/>
                                        <p:tgtEl>
                                          <p:spTgt spid="795"/>
                                        </p:tgtEl>
                                      </p:cBhvr>
                                    </p:animEffect>
                                  </p:childTnLst>
                                </p:cTn>
                              </p:par>
                              <p:par>
                                <p:cTn id="11" presetID="16" presetClass="entr" presetSubtype="21" fill="hold" nodeType="withEffect">
                                  <p:stCondLst>
                                    <p:cond delay="0"/>
                                  </p:stCondLst>
                                  <p:childTnLst>
                                    <p:set>
                                      <p:cBhvr>
                                        <p:cTn id="12" dur="1" fill="hold">
                                          <p:stCondLst>
                                            <p:cond delay="0"/>
                                          </p:stCondLst>
                                        </p:cTn>
                                        <p:tgtEl>
                                          <p:spTgt spid="796"/>
                                        </p:tgtEl>
                                        <p:attrNameLst>
                                          <p:attrName>style.visibility</p:attrName>
                                        </p:attrNameLst>
                                      </p:cBhvr>
                                      <p:to>
                                        <p:strVal val="visible"/>
                                      </p:to>
                                    </p:set>
                                    <p:animEffect transition="in" filter="barn(inVertical)">
                                      <p:cBhvr>
                                        <p:cTn id="13" dur="500"/>
                                        <p:tgtEl>
                                          <p:spTgt spid="79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97"/>
                                        </p:tgtEl>
                                        <p:attrNameLst>
                                          <p:attrName>style.visibility</p:attrName>
                                        </p:attrNameLst>
                                      </p:cBhvr>
                                      <p:to>
                                        <p:strVal val="visible"/>
                                      </p:to>
                                    </p:set>
                                    <p:animEffect transition="in" filter="barn(inVertical)">
                                      <p:cBhvr>
                                        <p:cTn id="16" dur="500"/>
                                        <p:tgtEl>
                                          <p:spTgt spid="79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98"/>
                                        </p:tgtEl>
                                        <p:attrNameLst>
                                          <p:attrName>style.visibility</p:attrName>
                                        </p:attrNameLst>
                                      </p:cBhvr>
                                      <p:to>
                                        <p:strVal val="visible"/>
                                      </p:to>
                                    </p:set>
                                    <p:animEffect transition="in" filter="barn(inVertical)">
                                      <p:cBhvr>
                                        <p:cTn id="19" dur="500"/>
                                        <p:tgtEl>
                                          <p:spTgt spid="7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04"/>
                                        </p:tgtEl>
                                        <p:attrNameLst>
                                          <p:attrName>style.visibility</p:attrName>
                                        </p:attrNameLst>
                                      </p:cBhvr>
                                      <p:to>
                                        <p:strVal val="visible"/>
                                      </p:to>
                                    </p:set>
                                    <p:animEffect transition="in" filter="fade">
                                      <p:cBhvr>
                                        <p:cTn id="24" dur="500"/>
                                        <p:tgtEl>
                                          <p:spTgt spid="804"/>
                                        </p:tgtEl>
                                      </p:cBhvr>
                                    </p:animEffect>
                                  </p:childTnLst>
                                </p:cTn>
                              </p:par>
                              <p:par>
                                <p:cTn id="25" presetID="10" presetClass="entr" presetSubtype="0" fill="hold" nodeType="withEffect">
                                  <p:stCondLst>
                                    <p:cond delay="0"/>
                                  </p:stCondLst>
                                  <p:childTnLst>
                                    <p:set>
                                      <p:cBhvr>
                                        <p:cTn id="26" dur="1" fill="hold">
                                          <p:stCondLst>
                                            <p:cond delay="0"/>
                                          </p:stCondLst>
                                        </p:cTn>
                                        <p:tgtEl>
                                          <p:spTgt spid="807"/>
                                        </p:tgtEl>
                                        <p:attrNameLst>
                                          <p:attrName>style.visibility</p:attrName>
                                        </p:attrNameLst>
                                      </p:cBhvr>
                                      <p:to>
                                        <p:strVal val="visible"/>
                                      </p:to>
                                    </p:set>
                                    <p:animEffect transition="in" filter="fade">
                                      <p:cBhvr>
                                        <p:cTn id="27" dur="500"/>
                                        <p:tgtEl>
                                          <p:spTgt spid="80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08"/>
                                        </p:tgtEl>
                                        <p:attrNameLst>
                                          <p:attrName>style.visibility</p:attrName>
                                        </p:attrNameLst>
                                      </p:cBhvr>
                                      <p:to>
                                        <p:strVal val="visible"/>
                                      </p:to>
                                    </p:set>
                                    <p:animEffect transition="in" filter="fade">
                                      <p:cBhvr>
                                        <p:cTn id="30" dur="500"/>
                                        <p:tgtEl>
                                          <p:spTgt spid="80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01"/>
                                        </p:tgtEl>
                                        <p:attrNameLst>
                                          <p:attrName>style.visibility</p:attrName>
                                        </p:attrNameLst>
                                      </p:cBhvr>
                                      <p:to>
                                        <p:strVal val="visible"/>
                                      </p:to>
                                    </p:set>
                                    <p:animEffect transition="in" filter="fade">
                                      <p:cBhvr>
                                        <p:cTn id="35" dur="500"/>
                                        <p:tgtEl>
                                          <p:spTgt spid="80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09"/>
                                        </p:tgtEl>
                                        <p:attrNameLst>
                                          <p:attrName>style.visibility</p:attrName>
                                        </p:attrNameLst>
                                      </p:cBhvr>
                                      <p:to>
                                        <p:strVal val="visible"/>
                                      </p:to>
                                    </p:set>
                                    <p:animEffect transition="in" filter="fade">
                                      <p:cBhvr>
                                        <p:cTn id="38" dur="500"/>
                                        <p:tgtEl>
                                          <p:spTgt spid="809"/>
                                        </p:tgtEl>
                                      </p:cBhvr>
                                    </p:animEffect>
                                  </p:childTnLst>
                                </p:cTn>
                              </p:par>
                              <p:par>
                                <p:cTn id="39" presetID="10" presetClass="entr" presetSubtype="0" fill="hold" nodeType="withEffect">
                                  <p:stCondLst>
                                    <p:cond delay="0"/>
                                  </p:stCondLst>
                                  <p:childTnLst>
                                    <p:set>
                                      <p:cBhvr>
                                        <p:cTn id="40" dur="1" fill="hold">
                                          <p:stCondLst>
                                            <p:cond delay="0"/>
                                          </p:stCondLst>
                                        </p:cTn>
                                        <p:tgtEl>
                                          <p:spTgt spid="810"/>
                                        </p:tgtEl>
                                        <p:attrNameLst>
                                          <p:attrName>style.visibility</p:attrName>
                                        </p:attrNameLst>
                                      </p:cBhvr>
                                      <p:to>
                                        <p:strVal val="visible"/>
                                      </p:to>
                                    </p:set>
                                    <p:animEffect transition="in" filter="fade">
                                      <p:cBhvr>
                                        <p:cTn id="41" dur="500"/>
                                        <p:tgtEl>
                                          <p:spTgt spid="8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03"/>
                                        </p:tgtEl>
                                        <p:attrNameLst>
                                          <p:attrName>style.visibility</p:attrName>
                                        </p:attrNameLst>
                                      </p:cBhvr>
                                      <p:to>
                                        <p:strVal val="visible"/>
                                      </p:to>
                                    </p:set>
                                    <p:animEffect transition="in" filter="fade">
                                      <p:cBhvr>
                                        <p:cTn id="46" dur="500"/>
                                        <p:tgtEl>
                                          <p:spTgt spid="80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12"/>
                                        </p:tgtEl>
                                        <p:attrNameLst>
                                          <p:attrName>style.visibility</p:attrName>
                                        </p:attrNameLst>
                                      </p:cBhvr>
                                      <p:to>
                                        <p:strVal val="visible"/>
                                      </p:to>
                                    </p:set>
                                    <p:animEffect transition="in" filter="fade">
                                      <p:cBhvr>
                                        <p:cTn id="49" dur="500"/>
                                        <p:tgtEl>
                                          <p:spTgt spid="812"/>
                                        </p:tgtEl>
                                      </p:cBhvr>
                                    </p:animEffect>
                                  </p:childTnLst>
                                </p:cTn>
                              </p:par>
                              <p:par>
                                <p:cTn id="50" presetID="10" presetClass="entr" presetSubtype="0" fill="hold" nodeType="withEffect">
                                  <p:stCondLst>
                                    <p:cond delay="0"/>
                                  </p:stCondLst>
                                  <p:childTnLst>
                                    <p:set>
                                      <p:cBhvr>
                                        <p:cTn id="51" dur="1" fill="hold">
                                          <p:stCondLst>
                                            <p:cond delay="0"/>
                                          </p:stCondLst>
                                        </p:cTn>
                                        <p:tgtEl>
                                          <p:spTgt spid="811"/>
                                        </p:tgtEl>
                                        <p:attrNameLst>
                                          <p:attrName>style.visibility</p:attrName>
                                        </p:attrNameLst>
                                      </p:cBhvr>
                                      <p:to>
                                        <p:strVal val="visible"/>
                                      </p:to>
                                    </p:set>
                                    <p:animEffect transition="in" filter="fade">
                                      <p:cBhvr>
                                        <p:cTn id="52" dur="500"/>
                                        <p:tgtEl>
                                          <p:spTgt spid="8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99"/>
                                        </p:tgtEl>
                                        <p:attrNameLst>
                                          <p:attrName>style.visibility</p:attrName>
                                        </p:attrNameLst>
                                      </p:cBhvr>
                                      <p:to>
                                        <p:strVal val="visible"/>
                                      </p:to>
                                    </p:set>
                                    <p:animEffect transition="in" filter="fade">
                                      <p:cBhvr>
                                        <p:cTn id="57" dur="500"/>
                                        <p:tgtEl>
                                          <p:spTgt spid="799"/>
                                        </p:tgtEl>
                                      </p:cBhvr>
                                    </p:animEffect>
                                  </p:childTnLst>
                                </p:cTn>
                              </p:par>
                              <p:par>
                                <p:cTn id="58" presetID="10" presetClass="entr" presetSubtype="0" fill="hold" nodeType="withEffect">
                                  <p:stCondLst>
                                    <p:cond delay="0"/>
                                  </p:stCondLst>
                                  <p:childTnLst>
                                    <p:set>
                                      <p:cBhvr>
                                        <p:cTn id="59" dur="1" fill="hold">
                                          <p:stCondLst>
                                            <p:cond delay="0"/>
                                          </p:stCondLst>
                                        </p:cTn>
                                        <p:tgtEl>
                                          <p:spTgt spid="813"/>
                                        </p:tgtEl>
                                        <p:attrNameLst>
                                          <p:attrName>style.visibility</p:attrName>
                                        </p:attrNameLst>
                                      </p:cBhvr>
                                      <p:to>
                                        <p:strVal val="visible"/>
                                      </p:to>
                                    </p:set>
                                    <p:animEffect transition="in" filter="fade">
                                      <p:cBhvr>
                                        <p:cTn id="60" dur="500"/>
                                        <p:tgtEl>
                                          <p:spTgt spid="8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14"/>
                                        </p:tgtEl>
                                        <p:attrNameLst>
                                          <p:attrName>style.visibility</p:attrName>
                                        </p:attrNameLst>
                                      </p:cBhvr>
                                      <p:to>
                                        <p:strVal val="visible"/>
                                      </p:to>
                                    </p:set>
                                    <p:animEffect transition="in" filter="fade">
                                      <p:cBhvr>
                                        <p:cTn id="63" dur="500"/>
                                        <p:tgtEl>
                                          <p:spTgt spid="8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802"/>
                                        </p:tgtEl>
                                        <p:attrNameLst>
                                          <p:attrName>style.visibility</p:attrName>
                                        </p:attrNameLst>
                                      </p:cBhvr>
                                      <p:to>
                                        <p:strVal val="visible"/>
                                      </p:to>
                                    </p:set>
                                    <p:animEffect transition="in" filter="fade">
                                      <p:cBhvr>
                                        <p:cTn id="68" dur="500"/>
                                        <p:tgtEl>
                                          <p:spTgt spid="80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16"/>
                                        </p:tgtEl>
                                        <p:attrNameLst>
                                          <p:attrName>style.visibility</p:attrName>
                                        </p:attrNameLst>
                                      </p:cBhvr>
                                      <p:to>
                                        <p:strVal val="visible"/>
                                      </p:to>
                                    </p:set>
                                    <p:animEffect transition="in" filter="fade">
                                      <p:cBhvr>
                                        <p:cTn id="71" dur="500"/>
                                        <p:tgtEl>
                                          <p:spTgt spid="816"/>
                                        </p:tgtEl>
                                      </p:cBhvr>
                                    </p:animEffect>
                                  </p:childTnLst>
                                </p:cTn>
                              </p:par>
                              <p:par>
                                <p:cTn id="72" presetID="10" presetClass="entr" presetSubtype="0" fill="hold" nodeType="withEffect">
                                  <p:stCondLst>
                                    <p:cond delay="0"/>
                                  </p:stCondLst>
                                  <p:childTnLst>
                                    <p:set>
                                      <p:cBhvr>
                                        <p:cTn id="73" dur="1" fill="hold">
                                          <p:stCondLst>
                                            <p:cond delay="0"/>
                                          </p:stCondLst>
                                        </p:cTn>
                                        <p:tgtEl>
                                          <p:spTgt spid="817"/>
                                        </p:tgtEl>
                                        <p:attrNameLst>
                                          <p:attrName>style.visibility</p:attrName>
                                        </p:attrNameLst>
                                      </p:cBhvr>
                                      <p:to>
                                        <p:strVal val="visible"/>
                                      </p:to>
                                    </p:set>
                                    <p:animEffect transition="in" filter="fade">
                                      <p:cBhvr>
                                        <p:cTn id="74" dur="500"/>
                                        <p:tgtEl>
                                          <p:spTgt spid="81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806"/>
                                        </p:tgtEl>
                                        <p:attrNameLst>
                                          <p:attrName>style.visibility</p:attrName>
                                        </p:attrNameLst>
                                      </p:cBhvr>
                                      <p:to>
                                        <p:strVal val="visible"/>
                                      </p:to>
                                    </p:set>
                                    <p:animEffect transition="in" filter="fade">
                                      <p:cBhvr>
                                        <p:cTn id="79" dur="500"/>
                                        <p:tgtEl>
                                          <p:spTgt spid="80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18"/>
                                        </p:tgtEl>
                                        <p:attrNameLst>
                                          <p:attrName>style.visibility</p:attrName>
                                        </p:attrNameLst>
                                      </p:cBhvr>
                                      <p:to>
                                        <p:strVal val="visible"/>
                                      </p:to>
                                    </p:set>
                                    <p:animEffect transition="in" filter="fade">
                                      <p:cBhvr>
                                        <p:cTn id="82" dur="500"/>
                                        <p:tgtEl>
                                          <p:spTgt spid="818"/>
                                        </p:tgtEl>
                                      </p:cBhvr>
                                    </p:animEffect>
                                  </p:childTnLst>
                                </p:cTn>
                              </p:par>
                              <p:par>
                                <p:cTn id="83" presetID="10" presetClass="entr" presetSubtype="0" fill="hold" nodeType="withEffect">
                                  <p:stCondLst>
                                    <p:cond delay="0"/>
                                  </p:stCondLst>
                                  <p:childTnLst>
                                    <p:set>
                                      <p:cBhvr>
                                        <p:cTn id="84" dur="1" fill="hold">
                                          <p:stCondLst>
                                            <p:cond delay="0"/>
                                          </p:stCondLst>
                                        </p:cTn>
                                        <p:tgtEl>
                                          <p:spTgt spid="819"/>
                                        </p:tgtEl>
                                        <p:attrNameLst>
                                          <p:attrName>style.visibility</p:attrName>
                                        </p:attrNameLst>
                                      </p:cBhvr>
                                      <p:to>
                                        <p:strVal val="visible"/>
                                      </p:to>
                                    </p:set>
                                    <p:animEffect transition="in" filter="fade">
                                      <p:cBhvr>
                                        <p:cTn id="85" dur="500"/>
                                        <p:tgtEl>
                                          <p:spTgt spid="81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00"/>
                                        </p:tgtEl>
                                        <p:attrNameLst>
                                          <p:attrName>style.visibility</p:attrName>
                                        </p:attrNameLst>
                                      </p:cBhvr>
                                      <p:to>
                                        <p:strVal val="visible"/>
                                      </p:to>
                                    </p:set>
                                    <p:animEffect transition="in" filter="fade">
                                      <p:cBhvr>
                                        <p:cTn id="90" dur="500"/>
                                        <p:tgtEl>
                                          <p:spTgt spid="80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15"/>
                                        </p:tgtEl>
                                        <p:attrNameLst>
                                          <p:attrName>style.visibility</p:attrName>
                                        </p:attrNameLst>
                                      </p:cBhvr>
                                      <p:to>
                                        <p:strVal val="visible"/>
                                      </p:to>
                                    </p:set>
                                    <p:animEffect transition="in" filter="fade">
                                      <p:cBhvr>
                                        <p:cTn id="93" dur="500"/>
                                        <p:tgtEl>
                                          <p:spTgt spid="815"/>
                                        </p:tgtEl>
                                      </p:cBhvr>
                                    </p:animEffect>
                                  </p:childTnLst>
                                </p:cTn>
                              </p:par>
                              <p:par>
                                <p:cTn id="94" presetID="10" presetClass="entr" presetSubtype="0" fill="hold" nodeType="withEffect">
                                  <p:stCondLst>
                                    <p:cond delay="0"/>
                                  </p:stCondLst>
                                  <p:childTnLst>
                                    <p:set>
                                      <p:cBhvr>
                                        <p:cTn id="95" dur="1" fill="hold">
                                          <p:stCondLst>
                                            <p:cond delay="0"/>
                                          </p:stCondLst>
                                        </p:cTn>
                                        <p:tgtEl>
                                          <p:spTgt spid="820"/>
                                        </p:tgtEl>
                                        <p:attrNameLst>
                                          <p:attrName>style.visibility</p:attrName>
                                        </p:attrNameLst>
                                      </p:cBhvr>
                                      <p:to>
                                        <p:strVal val="visible"/>
                                      </p:to>
                                    </p:set>
                                    <p:animEffect transition="in" filter="fade">
                                      <p:cBhvr>
                                        <p:cTn id="96" dur="500"/>
                                        <p:tgtEl>
                                          <p:spTgt spid="82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805"/>
                                        </p:tgtEl>
                                        <p:attrNameLst>
                                          <p:attrName>style.visibility</p:attrName>
                                        </p:attrNameLst>
                                      </p:cBhvr>
                                      <p:to>
                                        <p:strVal val="visible"/>
                                      </p:to>
                                    </p:set>
                                    <p:animEffect transition="in" filter="fade">
                                      <p:cBhvr>
                                        <p:cTn id="101" dur="500"/>
                                        <p:tgtEl>
                                          <p:spTgt spid="80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821"/>
                                        </p:tgtEl>
                                        <p:attrNameLst>
                                          <p:attrName>style.visibility</p:attrName>
                                        </p:attrNameLst>
                                      </p:cBhvr>
                                      <p:to>
                                        <p:strVal val="visible"/>
                                      </p:to>
                                    </p:set>
                                    <p:animEffect transition="in" filter="fade">
                                      <p:cBhvr>
                                        <p:cTn id="104" dur="500"/>
                                        <p:tgtEl>
                                          <p:spTgt spid="821"/>
                                        </p:tgtEl>
                                      </p:cBhvr>
                                    </p:animEffect>
                                  </p:childTnLst>
                                </p:cTn>
                              </p:par>
                              <p:par>
                                <p:cTn id="105" presetID="10" presetClass="entr" presetSubtype="0" fill="hold" nodeType="withEffect">
                                  <p:stCondLst>
                                    <p:cond delay="0"/>
                                  </p:stCondLst>
                                  <p:childTnLst>
                                    <p:set>
                                      <p:cBhvr>
                                        <p:cTn id="106" dur="1" fill="hold">
                                          <p:stCondLst>
                                            <p:cond delay="0"/>
                                          </p:stCondLst>
                                        </p:cTn>
                                        <p:tgtEl>
                                          <p:spTgt spid="822"/>
                                        </p:tgtEl>
                                        <p:attrNameLst>
                                          <p:attrName>style.visibility</p:attrName>
                                        </p:attrNameLst>
                                      </p:cBhvr>
                                      <p:to>
                                        <p:strVal val="visible"/>
                                      </p:to>
                                    </p:set>
                                    <p:animEffect transition="in" filter="fade">
                                      <p:cBhvr>
                                        <p:cTn id="107" dur="5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0" animBg="1"/>
      <p:bldP spid="797" grpId="0" animBg="1"/>
      <p:bldP spid="798" grpId="0" animBg="1"/>
      <p:bldP spid="808" grpId="0"/>
      <p:bldP spid="809" grpId="0"/>
      <p:bldP spid="812" grpId="0"/>
      <p:bldP spid="814" grpId="0"/>
      <p:bldP spid="815" grpId="0"/>
      <p:bldP spid="816" grpId="0"/>
      <p:bldP spid="818" grpId="0"/>
      <p:bldP spid="8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50"/>
          <p:cNvSpPr txBox="1">
            <a:spLocks noGrp="1"/>
          </p:cNvSpPr>
          <p:nvPr>
            <p:ph type="title"/>
          </p:nvPr>
        </p:nvSpPr>
        <p:spPr>
          <a:xfrm>
            <a:off x="1660197" y="732975"/>
            <a:ext cx="3455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800" dirty="0"/>
              <a:t>Why ?</a:t>
            </a:r>
            <a:endParaRPr sz="2800" dirty="0"/>
          </a:p>
        </p:txBody>
      </p:sp>
      <p:sp>
        <p:nvSpPr>
          <p:cNvPr id="828" name="Google Shape;828;p50"/>
          <p:cNvSpPr txBox="1">
            <a:spLocks noGrp="1"/>
          </p:cNvSpPr>
          <p:nvPr>
            <p:ph type="subTitle" idx="1"/>
          </p:nvPr>
        </p:nvSpPr>
        <p:spPr>
          <a:xfrm>
            <a:off x="1462200" y="1337800"/>
            <a:ext cx="4303800" cy="846100"/>
          </a:xfrm>
          <a:prstGeom prst="rect">
            <a:avLst/>
          </a:prstGeom>
          <a:noFill/>
          <a:ln>
            <a:noFill/>
          </a:ln>
        </p:spPr>
        <p:txBody>
          <a:bodyPr spcFirstLastPara="1" wrap="square" lIns="91425" tIns="91425" rIns="91425" bIns="91425" anchor="t" anchorCtr="0">
            <a:noAutofit/>
          </a:bodyPr>
          <a:lstStyle/>
          <a:p>
            <a:pPr marL="457200" lvl="0" indent="-317500" algn="just" rtl="0">
              <a:lnSpc>
                <a:spcPct val="120000"/>
              </a:lnSpc>
              <a:spcBef>
                <a:spcPts val="0"/>
              </a:spcBef>
              <a:spcAft>
                <a:spcPts val="0"/>
              </a:spcAft>
              <a:buClr>
                <a:srgbClr val="666666"/>
              </a:buClr>
              <a:buSzPts val="1400"/>
              <a:buChar char="➢"/>
            </a:pPr>
            <a:r>
              <a:rPr lang="en" dirty="0">
                <a:solidFill>
                  <a:srgbClr val="666666"/>
                </a:solidFill>
              </a:rPr>
              <a:t>Khi mã hóa hoàn chỉnh ta nhận thấy ma trận xuất hiện những dãy trùng màu liên </a:t>
            </a:r>
            <a:r>
              <a:rPr lang="en" dirty="0" smtClean="0">
                <a:solidFill>
                  <a:srgbClr val="666666"/>
                </a:solidFill>
              </a:rPr>
              <a:t>tiếp</a:t>
            </a:r>
            <a:endParaRPr dirty="0">
              <a:solidFill>
                <a:srgbClr val="666666"/>
              </a:solidFill>
            </a:endParaRPr>
          </a:p>
        </p:txBody>
      </p:sp>
      <p:sp>
        <p:nvSpPr>
          <p:cNvPr id="829" name="Google Shape;829;p50"/>
          <p:cNvSpPr txBox="1">
            <a:spLocks noGrp="1"/>
          </p:cNvSpPr>
          <p:nvPr>
            <p:ph type="body" idx="4"/>
          </p:nvPr>
        </p:nvSpPr>
        <p:spPr>
          <a:xfrm>
            <a:off x="1462200" y="3116600"/>
            <a:ext cx="4303800" cy="8082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666666"/>
              </a:buClr>
              <a:buSzPts val="1400"/>
              <a:buChar char="➢"/>
            </a:pPr>
            <a:r>
              <a:rPr lang="en" sz="1400" b="1" dirty="0">
                <a:solidFill>
                  <a:srgbClr val="666666"/>
                </a:solidFill>
              </a:rPr>
              <a:t>Áp dụng mask sẽ giảm số lượng dãy trùng màu liên tiếp từ đó tăng tính hiệu quả khi quét và decode mã QR</a:t>
            </a:r>
            <a:endParaRPr sz="1400" b="1" dirty="0">
              <a:solidFill>
                <a:srgbClr val="666666"/>
              </a:solidFill>
            </a:endParaRPr>
          </a:p>
        </p:txBody>
      </p:sp>
      <p:sp>
        <p:nvSpPr>
          <p:cNvPr id="830" name="Google Shape;830;p50"/>
          <p:cNvSpPr/>
          <p:nvPr/>
        </p:nvSpPr>
        <p:spPr>
          <a:xfrm>
            <a:off x="0" y="4263600"/>
            <a:ext cx="454800" cy="8517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831" name="Google Shape;831;p50"/>
          <p:cNvSpPr txBox="1">
            <a:spLocks noGrp="1"/>
          </p:cNvSpPr>
          <p:nvPr>
            <p:ph type="title"/>
          </p:nvPr>
        </p:nvSpPr>
        <p:spPr>
          <a:xfrm>
            <a:off x="1858613" y="195375"/>
            <a:ext cx="35817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700" b="1" i="1">
                <a:latin typeface="Calibri"/>
                <a:ea typeface="Calibri"/>
                <a:cs typeface="Calibri"/>
                <a:sym typeface="Calibri"/>
              </a:rPr>
              <a:t>Apply mask pattern</a:t>
            </a:r>
            <a:endParaRPr sz="2700" b="1" i="1">
              <a:latin typeface="Calibri"/>
              <a:ea typeface="Calibri"/>
              <a:cs typeface="Calibri"/>
              <a:sym typeface="Calibri"/>
            </a:endParaRPr>
          </a:p>
        </p:txBody>
      </p:sp>
      <p:pic>
        <p:nvPicPr>
          <p:cNvPr id="832" name="Google Shape;832;p50"/>
          <p:cNvPicPr preferRelativeResize="0"/>
          <p:nvPr/>
        </p:nvPicPr>
        <p:blipFill>
          <a:blip r:embed="rId3">
            <a:alphaModFix/>
          </a:blip>
          <a:stretch>
            <a:fillRect/>
          </a:stretch>
        </p:blipFill>
        <p:spPr>
          <a:xfrm>
            <a:off x="6402762" y="3116600"/>
            <a:ext cx="1463040" cy="1463040"/>
          </a:xfrm>
          <a:prstGeom prst="rect">
            <a:avLst/>
          </a:prstGeom>
          <a:noFill/>
          <a:ln>
            <a:noFill/>
          </a:ln>
        </p:spPr>
      </p:pic>
      <p:pic>
        <p:nvPicPr>
          <p:cNvPr id="833" name="Google Shape;833;p50"/>
          <p:cNvPicPr preferRelativeResize="0"/>
          <p:nvPr/>
        </p:nvPicPr>
        <p:blipFill>
          <a:blip r:embed="rId4">
            <a:alphaModFix/>
          </a:blip>
          <a:stretch>
            <a:fillRect/>
          </a:stretch>
        </p:blipFill>
        <p:spPr>
          <a:xfrm>
            <a:off x="6402762" y="1277460"/>
            <a:ext cx="1463040" cy="1463040"/>
          </a:xfrm>
          <a:prstGeom prst="rect">
            <a:avLst/>
          </a:prstGeom>
          <a:noFill/>
          <a:ln>
            <a:noFill/>
          </a:ln>
        </p:spPr>
      </p:pic>
      <p:sp>
        <p:nvSpPr>
          <p:cNvPr id="834" name="Google Shape;834;p50"/>
          <p:cNvSpPr/>
          <p:nvPr/>
        </p:nvSpPr>
        <p:spPr>
          <a:xfrm>
            <a:off x="6965113" y="1833925"/>
            <a:ext cx="411900" cy="69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6543638" y="1902925"/>
            <a:ext cx="411900" cy="69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7107988" y="2114900"/>
            <a:ext cx="411900" cy="69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7660438" y="2464950"/>
            <a:ext cx="205500" cy="20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7660388" y="4301200"/>
            <a:ext cx="205500" cy="20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a:off x="6543588" y="3746375"/>
            <a:ext cx="411900" cy="69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a:off x="6965063" y="3677375"/>
            <a:ext cx="411900" cy="69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7096038" y="3956500"/>
            <a:ext cx="423900" cy="69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7031525" y="2794300"/>
            <a:ext cx="205500" cy="268500"/>
          </a:xfrm>
          <a:prstGeom prst="downArrow">
            <a:avLst>
              <a:gd name="adj1" fmla="val 50000"/>
              <a:gd name="adj2" fmla="val 50000"/>
            </a:avLst>
          </a:prstGeom>
          <a:solidFill>
            <a:schemeClr val="accent2"/>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8;p50"/>
          <p:cNvSpPr txBox="1">
            <a:spLocks noGrp="1"/>
          </p:cNvSpPr>
          <p:nvPr>
            <p:ph type="subTitle" idx="1"/>
          </p:nvPr>
        </p:nvSpPr>
        <p:spPr>
          <a:xfrm>
            <a:off x="1462200" y="2114900"/>
            <a:ext cx="4303800" cy="697200"/>
          </a:xfrm>
          <a:prstGeom prst="rect">
            <a:avLst/>
          </a:prstGeom>
          <a:noFill/>
          <a:ln>
            <a:noFill/>
          </a:ln>
        </p:spPr>
        <p:txBody>
          <a:bodyPr spcFirstLastPara="1" wrap="square" lIns="91425" tIns="91425" rIns="91425" bIns="91425" anchor="t" anchorCtr="0">
            <a:noAutofit/>
          </a:bodyPr>
          <a:lstStyle/>
          <a:p>
            <a:pPr marL="457200" lvl="0" indent="-317500" algn="just" rtl="0">
              <a:lnSpc>
                <a:spcPct val="120000"/>
              </a:lnSpc>
              <a:spcBef>
                <a:spcPts val="0"/>
              </a:spcBef>
              <a:spcAft>
                <a:spcPts val="0"/>
              </a:spcAft>
              <a:buClr>
                <a:srgbClr val="666666"/>
              </a:buClr>
              <a:buSzPts val="1400"/>
              <a:buChar char="➢"/>
            </a:pPr>
            <a:r>
              <a:rPr lang="en" dirty="0" smtClean="0">
                <a:solidFill>
                  <a:srgbClr val="666666"/>
                </a:solidFill>
              </a:rPr>
              <a:t>Những </a:t>
            </a:r>
            <a:r>
              <a:rPr lang="en" dirty="0">
                <a:solidFill>
                  <a:srgbClr val="666666"/>
                </a:solidFill>
              </a:rPr>
              <a:t>dãy trùng màu sẽ gây nhầm lẫn về số lượng ô làm tăng thời gian quét </a:t>
            </a:r>
            <a:endParaRPr dirty="0">
              <a:solidFill>
                <a:srgbClr val="666666"/>
              </a:solidFill>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8">
                                            <p:txEl>
                                              <p:pRg st="0" end="0"/>
                                            </p:txEl>
                                          </p:spTgt>
                                        </p:tgtEl>
                                        <p:attrNameLst>
                                          <p:attrName>style.visibility</p:attrName>
                                        </p:attrNameLst>
                                      </p:cBhvr>
                                      <p:to>
                                        <p:strVal val="visible"/>
                                      </p:to>
                                    </p:set>
                                    <p:animEffect transition="in" filter="fade">
                                      <p:cBhvr>
                                        <p:cTn id="7" dur="500"/>
                                        <p:tgtEl>
                                          <p:spTgt spid="82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33"/>
                                        </p:tgtEl>
                                        <p:attrNameLst>
                                          <p:attrName>style.visibility</p:attrName>
                                        </p:attrNameLst>
                                      </p:cBhvr>
                                      <p:to>
                                        <p:strVal val="visible"/>
                                      </p:to>
                                    </p:set>
                                    <p:animEffect transition="in" filter="fade">
                                      <p:cBhvr>
                                        <p:cTn id="10" dur="500"/>
                                        <p:tgtEl>
                                          <p:spTgt spid="83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barn(inVertical)">
                                      <p:cBhvr>
                                        <p:cTn id="15" dur="500"/>
                                        <p:tgtEl>
                                          <p:spTgt spid="18">
                                            <p:txEl>
                                              <p:pRg st="0" end="0"/>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34"/>
                                        </p:tgtEl>
                                        <p:attrNameLst>
                                          <p:attrName>style.visibility</p:attrName>
                                        </p:attrNameLst>
                                      </p:cBhvr>
                                      <p:to>
                                        <p:strVal val="visible"/>
                                      </p:to>
                                    </p:set>
                                    <p:animEffect transition="in" filter="barn(inVertical)">
                                      <p:cBhvr>
                                        <p:cTn id="18" dur="500"/>
                                        <p:tgtEl>
                                          <p:spTgt spid="83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35"/>
                                        </p:tgtEl>
                                        <p:attrNameLst>
                                          <p:attrName>style.visibility</p:attrName>
                                        </p:attrNameLst>
                                      </p:cBhvr>
                                      <p:to>
                                        <p:strVal val="visible"/>
                                      </p:to>
                                    </p:set>
                                    <p:animEffect transition="in" filter="barn(inVertical)">
                                      <p:cBhvr>
                                        <p:cTn id="21" dur="500"/>
                                        <p:tgtEl>
                                          <p:spTgt spid="83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36"/>
                                        </p:tgtEl>
                                        <p:attrNameLst>
                                          <p:attrName>style.visibility</p:attrName>
                                        </p:attrNameLst>
                                      </p:cBhvr>
                                      <p:to>
                                        <p:strVal val="visible"/>
                                      </p:to>
                                    </p:set>
                                    <p:animEffect transition="in" filter="barn(inVertical)">
                                      <p:cBhvr>
                                        <p:cTn id="24" dur="500"/>
                                        <p:tgtEl>
                                          <p:spTgt spid="83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837"/>
                                        </p:tgtEl>
                                        <p:attrNameLst>
                                          <p:attrName>style.visibility</p:attrName>
                                        </p:attrNameLst>
                                      </p:cBhvr>
                                      <p:to>
                                        <p:strVal val="visible"/>
                                      </p:to>
                                    </p:set>
                                    <p:animEffect transition="in" filter="barn(inVertical)">
                                      <p:cBhvr>
                                        <p:cTn id="27" dur="500"/>
                                        <p:tgtEl>
                                          <p:spTgt spid="8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29">
                                            <p:txEl>
                                              <p:pRg st="0" end="0"/>
                                            </p:txEl>
                                          </p:spTgt>
                                        </p:tgtEl>
                                        <p:attrNameLst>
                                          <p:attrName>style.visibility</p:attrName>
                                        </p:attrNameLst>
                                      </p:cBhvr>
                                      <p:to>
                                        <p:strVal val="visible"/>
                                      </p:to>
                                    </p:set>
                                    <p:animEffect transition="in" filter="fade">
                                      <p:cBhvr>
                                        <p:cTn id="32" dur="500"/>
                                        <p:tgtEl>
                                          <p:spTgt spid="82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842"/>
                                        </p:tgtEl>
                                        <p:attrNameLst>
                                          <p:attrName>style.visibility</p:attrName>
                                        </p:attrNameLst>
                                      </p:cBhvr>
                                      <p:to>
                                        <p:strVal val="visible"/>
                                      </p:to>
                                    </p:set>
                                    <p:animEffect transition="in" filter="wipe(up)">
                                      <p:cBhvr>
                                        <p:cTn id="37" dur="500"/>
                                        <p:tgtEl>
                                          <p:spTgt spid="84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832"/>
                                        </p:tgtEl>
                                        <p:attrNameLst>
                                          <p:attrName>style.visibility</p:attrName>
                                        </p:attrNameLst>
                                      </p:cBhvr>
                                      <p:to>
                                        <p:strVal val="visible"/>
                                      </p:to>
                                    </p:set>
                                    <p:animEffect transition="in" filter="barn(inVertical)">
                                      <p:cBhvr>
                                        <p:cTn id="42" dur="500"/>
                                        <p:tgtEl>
                                          <p:spTgt spid="832"/>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838"/>
                                        </p:tgtEl>
                                        <p:attrNameLst>
                                          <p:attrName>style.visibility</p:attrName>
                                        </p:attrNameLst>
                                      </p:cBhvr>
                                      <p:to>
                                        <p:strVal val="visible"/>
                                      </p:to>
                                    </p:set>
                                    <p:animEffect transition="in" filter="barn(inVertical)">
                                      <p:cBhvr>
                                        <p:cTn id="45" dur="500"/>
                                        <p:tgtEl>
                                          <p:spTgt spid="838"/>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839"/>
                                        </p:tgtEl>
                                        <p:attrNameLst>
                                          <p:attrName>style.visibility</p:attrName>
                                        </p:attrNameLst>
                                      </p:cBhvr>
                                      <p:to>
                                        <p:strVal val="visible"/>
                                      </p:to>
                                    </p:set>
                                    <p:animEffect transition="in" filter="barn(inVertical)">
                                      <p:cBhvr>
                                        <p:cTn id="48" dur="500"/>
                                        <p:tgtEl>
                                          <p:spTgt spid="839"/>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840"/>
                                        </p:tgtEl>
                                        <p:attrNameLst>
                                          <p:attrName>style.visibility</p:attrName>
                                        </p:attrNameLst>
                                      </p:cBhvr>
                                      <p:to>
                                        <p:strVal val="visible"/>
                                      </p:to>
                                    </p:set>
                                    <p:animEffect transition="in" filter="barn(inVertical)">
                                      <p:cBhvr>
                                        <p:cTn id="51" dur="500"/>
                                        <p:tgtEl>
                                          <p:spTgt spid="840"/>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841"/>
                                        </p:tgtEl>
                                        <p:attrNameLst>
                                          <p:attrName>style.visibility</p:attrName>
                                        </p:attrNameLst>
                                      </p:cBhvr>
                                      <p:to>
                                        <p:strVal val="visible"/>
                                      </p:to>
                                    </p:set>
                                    <p:animEffect transition="in" filter="barn(inVertical)">
                                      <p:cBhvr>
                                        <p:cTn id="54" dur="500"/>
                                        <p:tgtEl>
                                          <p:spTgt spid="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build="p"/>
      <p:bldP spid="829" grpId="0" build="p"/>
      <p:bldP spid="834" grpId="0" animBg="1"/>
      <p:bldP spid="835" grpId="0" animBg="1"/>
      <p:bldP spid="836" grpId="0" animBg="1"/>
      <p:bldP spid="837" grpId="0" animBg="1"/>
      <p:bldP spid="838" grpId="0" animBg="1"/>
      <p:bldP spid="839" grpId="0" animBg="1"/>
      <p:bldP spid="840" grpId="0" animBg="1"/>
      <p:bldP spid="841" grpId="0" animBg="1"/>
      <p:bldP spid="842" grpId="0" animBg="1"/>
      <p:bldP spid="1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51"/>
          <p:cNvSpPr txBox="1">
            <a:spLocks noGrp="1"/>
          </p:cNvSpPr>
          <p:nvPr>
            <p:ph type="title"/>
          </p:nvPr>
        </p:nvSpPr>
        <p:spPr>
          <a:xfrm>
            <a:off x="1660197" y="732975"/>
            <a:ext cx="3455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800"/>
              <a:t>How ?</a:t>
            </a:r>
            <a:endParaRPr sz="2800"/>
          </a:p>
        </p:txBody>
      </p:sp>
      <p:sp>
        <p:nvSpPr>
          <p:cNvPr id="848" name="Google Shape;848;p51"/>
          <p:cNvSpPr txBox="1">
            <a:spLocks noGrp="1"/>
          </p:cNvSpPr>
          <p:nvPr>
            <p:ph type="subTitle" idx="1"/>
          </p:nvPr>
        </p:nvSpPr>
        <p:spPr>
          <a:xfrm>
            <a:off x="1462200" y="1337800"/>
            <a:ext cx="3716700" cy="2444100"/>
          </a:xfrm>
          <a:prstGeom prst="rect">
            <a:avLst/>
          </a:prstGeom>
          <a:noFill/>
          <a:ln>
            <a:noFill/>
          </a:ln>
        </p:spPr>
        <p:txBody>
          <a:bodyPr spcFirstLastPara="1" wrap="square" lIns="91425" tIns="91425" rIns="91425" bIns="91425" anchor="t" anchorCtr="0">
            <a:noAutofit/>
          </a:bodyPr>
          <a:lstStyle/>
          <a:p>
            <a:pPr marL="457200" lvl="0" indent="-317500" algn="just" rtl="0">
              <a:lnSpc>
                <a:spcPct val="120000"/>
              </a:lnSpc>
              <a:spcBef>
                <a:spcPts val="0"/>
              </a:spcBef>
              <a:spcAft>
                <a:spcPts val="0"/>
              </a:spcAft>
              <a:buClr>
                <a:srgbClr val="666666"/>
              </a:buClr>
              <a:buSzPts val="1400"/>
              <a:buChar char="➢"/>
            </a:pPr>
            <a:r>
              <a:rPr lang="en" dirty="0">
                <a:solidFill>
                  <a:srgbClr val="666666"/>
                </a:solidFill>
              </a:rPr>
              <a:t>Để chọn </a:t>
            </a:r>
            <a:r>
              <a:rPr lang="en" dirty="0" smtClean="0">
                <a:solidFill>
                  <a:srgbClr val="666666"/>
                </a:solidFill>
              </a:rPr>
              <a:t>mask </a:t>
            </a:r>
            <a:r>
              <a:rPr lang="en" dirty="0">
                <a:solidFill>
                  <a:srgbClr val="666666"/>
                </a:solidFill>
              </a:rPr>
              <a:t>ta tính Penalty Score (PS) khi áp dụng từng mask </a:t>
            </a:r>
            <a:r>
              <a:rPr lang="en" dirty="0" smtClean="0">
                <a:solidFill>
                  <a:srgbClr val="666666"/>
                </a:solidFill>
              </a:rPr>
              <a:t>lên </a:t>
            </a:r>
            <a:r>
              <a:rPr lang="en" dirty="0">
                <a:solidFill>
                  <a:srgbClr val="666666"/>
                </a:solidFill>
              </a:rPr>
              <a:t>ma trận </a:t>
            </a:r>
            <a:endParaRPr dirty="0">
              <a:solidFill>
                <a:srgbClr val="666666"/>
              </a:solidFill>
            </a:endParaRPr>
          </a:p>
          <a:p>
            <a:pPr marL="457200" lvl="0" indent="-317500" algn="just" rtl="0">
              <a:lnSpc>
                <a:spcPct val="120000"/>
              </a:lnSpc>
              <a:spcBef>
                <a:spcPts val="600"/>
              </a:spcBef>
              <a:spcAft>
                <a:spcPts val="0"/>
              </a:spcAft>
              <a:buClr>
                <a:srgbClr val="666666"/>
              </a:buClr>
              <a:buSzPts val="1400"/>
              <a:buChar char="➢"/>
            </a:pPr>
            <a:r>
              <a:rPr lang="en" dirty="0">
                <a:solidFill>
                  <a:srgbClr val="666666"/>
                </a:solidFill>
              </a:rPr>
              <a:t>Quá trình tính trải qua 4 bước kết quả PS sẽ bằng tổng điểm 4 bước </a:t>
            </a:r>
            <a:endParaRPr dirty="0">
              <a:solidFill>
                <a:srgbClr val="666666"/>
              </a:solidFill>
            </a:endParaRPr>
          </a:p>
          <a:p>
            <a:pPr lvl="0" algn="just">
              <a:lnSpc>
                <a:spcPct val="120000"/>
              </a:lnSpc>
              <a:spcBef>
                <a:spcPts val="600"/>
              </a:spcBef>
              <a:buClr>
                <a:srgbClr val="666666"/>
              </a:buClr>
              <a:buChar char="➢"/>
            </a:pPr>
            <a:r>
              <a:rPr lang="en" dirty="0" smtClean="0">
                <a:solidFill>
                  <a:srgbClr val="666666"/>
                </a:solidFill>
              </a:rPr>
              <a:t>Ta </a:t>
            </a:r>
            <a:r>
              <a:rPr lang="en" dirty="0">
                <a:solidFill>
                  <a:srgbClr val="666666"/>
                </a:solidFill>
              </a:rPr>
              <a:t>chọn Mask cho PS thấp nhất</a:t>
            </a:r>
            <a:endParaRPr dirty="0">
              <a:solidFill>
                <a:srgbClr val="666666"/>
              </a:solidFill>
            </a:endParaRPr>
          </a:p>
          <a:p>
            <a:pPr marL="457200" lvl="0" indent="0" algn="just" rtl="0">
              <a:lnSpc>
                <a:spcPct val="120000"/>
              </a:lnSpc>
              <a:spcBef>
                <a:spcPts val="600"/>
              </a:spcBef>
              <a:spcAft>
                <a:spcPts val="0"/>
              </a:spcAft>
              <a:buNone/>
            </a:pPr>
            <a:endParaRPr dirty="0">
              <a:solidFill>
                <a:srgbClr val="666666"/>
              </a:solidFill>
            </a:endParaRPr>
          </a:p>
        </p:txBody>
      </p:sp>
      <p:sp>
        <p:nvSpPr>
          <p:cNvPr id="849" name="Google Shape;849;p51"/>
          <p:cNvSpPr/>
          <p:nvPr/>
        </p:nvSpPr>
        <p:spPr>
          <a:xfrm>
            <a:off x="0" y="4263600"/>
            <a:ext cx="454800" cy="8517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850" name="Google Shape;850;p51"/>
          <p:cNvSpPr txBox="1">
            <a:spLocks noGrp="1"/>
          </p:cNvSpPr>
          <p:nvPr>
            <p:ph type="title"/>
          </p:nvPr>
        </p:nvSpPr>
        <p:spPr>
          <a:xfrm>
            <a:off x="1858613" y="195375"/>
            <a:ext cx="35817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700" b="1" i="1">
                <a:latin typeface="Calibri"/>
                <a:ea typeface="Calibri"/>
                <a:cs typeface="Calibri"/>
                <a:sym typeface="Calibri"/>
              </a:rPr>
              <a:t>Apply mask pattern</a:t>
            </a:r>
            <a:endParaRPr sz="2700" b="1" i="1">
              <a:latin typeface="Calibri"/>
              <a:ea typeface="Calibri"/>
              <a:cs typeface="Calibri"/>
              <a:sym typeface="Calibri"/>
            </a:endParaRPr>
          </a:p>
        </p:txBody>
      </p:sp>
      <p:sp>
        <p:nvSpPr>
          <p:cNvPr id="851" name="Google Shape;851;p51"/>
          <p:cNvSpPr/>
          <p:nvPr/>
        </p:nvSpPr>
        <p:spPr>
          <a:xfrm>
            <a:off x="5743225" y="1213550"/>
            <a:ext cx="1926300" cy="4587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0000"/>
              </a:lnSpc>
              <a:spcBef>
                <a:spcPts val="0"/>
              </a:spcBef>
              <a:spcAft>
                <a:spcPts val="0"/>
              </a:spcAft>
              <a:buNone/>
            </a:pPr>
            <a:r>
              <a:rPr lang="en" sz="1100" b="1" i="1" dirty="0"/>
              <a:t>Bước 1</a:t>
            </a:r>
            <a:r>
              <a:rPr lang="en" sz="1200" dirty="0"/>
              <a:t> </a:t>
            </a:r>
            <a:endParaRPr sz="1200" dirty="0"/>
          </a:p>
          <a:p>
            <a:pPr marL="0" lvl="0" indent="0" algn="ctr" rtl="0">
              <a:lnSpc>
                <a:spcPct val="110000"/>
              </a:lnSpc>
              <a:spcBef>
                <a:spcPts val="0"/>
              </a:spcBef>
              <a:spcAft>
                <a:spcPts val="0"/>
              </a:spcAft>
              <a:buNone/>
            </a:pPr>
            <a:r>
              <a:rPr lang="en" sz="900" i="1" dirty="0"/>
              <a:t>Kiểm số dãy 5 điểm màu liên tiếp</a:t>
            </a:r>
            <a:r>
              <a:rPr lang="en" sz="1000" i="1" dirty="0"/>
              <a:t> </a:t>
            </a:r>
            <a:r>
              <a:rPr lang="en" sz="1200" b="1" i="1" dirty="0"/>
              <a:t> </a:t>
            </a:r>
            <a:endParaRPr sz="1200" b="1" i="1" dirty="0"/>
          </a:p>
        </p:txBody>
      </p:sp>
      <p:sp>
        <p:nvSpPr>
          <p:cNvPr id="852" name="Google Shape;852;p51"/>
          <p:cNvSpPr/>
          <p:nvPr/>
        </p:nvSpPr>
        <p:spPr>
          <a:xfrm>
            <a:off x="5716375" y="2048275"/>
            <a:ext cx="1929300" cy="4587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 sz="1100" b="1" i="1" dirty="0"/>
              <a:t>Bước 2</a:t>
            </a:r>
            <a:endParaRPr sz="1200" dirty="0"/>
          </a:p>
          <a:p>
            <a:pPr marL="0" lvl="0" indent="0" algn="ctr" rtl="0">
              <a:lnSpc>
                <a:spcPct val="120000"/>
              </a:lnSpc>
              <a:spcBef>
                <a:spcPts val="0"/>
              </a:spcBef>
              <a:spcAft>
                <a:spcPts val="0"/>
              </a:spcAft>
              <a:buNone/>
            </a:pPr>
            <a:r>
              <a:rPr lang="en" sz="900" i="1" dirty="0"/>
              <a:t>Kiểm số khối 2🇽2 cùng màu</a:t>
            </a:r>
            <a:endParaRPr sz="1200" b="1" i="1" dirty="0"/>
          </a:p>
        </p:txBody>
      </p:sp>
      <p:sp>
        <p:nvSpPr>
          <p:cNvPr id="853" name="Google Shape;853;p51"/>
          <p:cNvSpPr/>
          <p:nvPr/>
        </p:nvSpPr>
        <p:spPr>
          <a:xfrm>
            <a:off x="5716375" y="2883000"/>
            <a:ext cx="1926300" cy="6519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 sz="1100" b="1" i="1"/>
              <a:t>Bước 3</a:t>
            </a:r>
            <a:r>
              <a:rPr lang="en" sz="1200"/>
              <a:t> </a:t>
            </a:r>
            <a:endParaRPr sz="1200"/>
          </a:p>
          <a:p>
            <a:pPr marL="0" lvl="0" indent="0" algn="ctr" rtl="0">
              <a:lnSpc>
                <a:spcPct val="120000"/>
              </a:lnSpc>
              <a:spcBef>
                <a:spcPts val="0"/>
              </a:spcBef>
              <a:spcAft>
                <a:spcPts val="0"/>
              </a:spcAft>
              <a:buNone/>
            </a:pPr>
            <a:r>
              <a:rPr lang="en" sz="900" i="1"/>
              <a:t>Kiểm số dãy có thứ tự đặc biệt</a:t>
            </a:r>
            <a:br>
              <a:rPr lang="en" sz="900" i="1"/>
            </a:br>
            <a:r>
              <a:rPr lang="en" sz="900" i="1"/>
              <a:t>or</a:t>
            </a:r>
            <a:endParaRPr sz="1200" b="1" i="1"/>
          </a:p>
        </p:txBody>
      </p:sp>
      <p:sp>
        <p:nvSpPr>
          <p:cNvPr id="854" name="Google Shape;854;p51"/>
          <p:cNvSpPr/>
          <p:nvPr/>
        </p:nvSpPr>
        <p:spPr>
          <a:xfrm>
            <a:off x="5741725" y="3910925"/>
            <a:ext cx="1929300" cy="537600"/>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0000"/>
              </a:lnSpc>
              <a:spcBef>
                <a:spcPts val="0"/>
              </a:spcBef>
              <a:spcAft>
                <a:spcPts val="0"/>
              </a:spcAft>
              <a:buNone/>
            </a:pPr>
            <a:r>
              <a:rPr lang="en" sz="1100" b="1" i="1"/>
              <a:t>Bước 4</a:t>
            </a:r>
            <a:r>
              <a:rPr lang="en" sz="1200"/>
              <a:t> </a:t>
            </a:r>
            <a:endParaRPr sz="1200"/>
          </a:p>
          <a:p>
            <a:pPr marL="0" lvl="0" indent="0" algn="ctr" rtl="0">
              <a:lnSpc>
                <a:spcPct val="110000"/>
              </a:lnSpc>
              <a:spcBef>
                <a:spcPts val="0"/>
              </a:spcBef>
              <a:spcAft>
                <a:spcPts val="0"/>
              </a:spcAft>
              <a:buNone/>
            </a:pPr>
            <a:r>
              <a:rPr lang="en" sz="900" i="1"/>
              <a:t>Tính điểm dựa trên tỷ số ô </a:t>
            </a:r>
            <a:endParaRPr sz="900" i="1"/>
          </a:p>
          <a:p>
            <a:pPr marL="0" lvl="0" indent="0" algn="ctr" rtl="0">
              <a:lnSpc>
                <a:spcPct val="110000"/>
              </a:lnSpc>
              <a:spcBef>
                <a:spcPts val="0"/>
              </a:spcBef>
              <a:spcAft>
                <a:spcPts val="0"/>
              </a:spcAft>
              <a:buNone/>
            </a:pPr>
            <a:r>
              <a:rPr lang="en" sz="900" i="1"/>
              <a:t>đen / trắng </a:t>
            </a:r>
            <a:endParaRPr sz="1200" b="1" i="1"/>
          </a:p>
        </p:txBody>
      </p:sp>
      <p:sp>
        <p:nvSpPr>
          <p:cNvPr id="855" name="Google Shape;855;p51"/>
          <p:cNvSpPr/>
          <p:nvPr/>
        </p:nvSpPr>
        <p:spPr>
          <a:xfrm>
            <a:off x="6603625" y="1726013"/>
            <a:ext cx="205500" cy="268500"/>
          </a:xfrm>
          <a:prstGeom prst="downArrow">
            <a:avLst>
              <a:gd name="adj1" fmla="val 50000"/>
              <a:gd name="adj2" fmla="val 50000"/>
            </a:avLst>
          </a:prstGeom>
          <a:solidFill>
            <a:schemeClr val="accent2"/>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1"/>
          <p:cNvSpPr/>
          <p:nvPr/>
        </p:nvSpPr>
        <p:spPr>
          <a:xfrm>
            <a:off x="6603625" y="2560738"/>
            <a:ext cx="205500" cy="268500"/>
          </a:xfrm>
          <a:prstGeom prst="downArrow">
            <a:avLst>
              <a:gd name="adj1" fmla="val 50000"/>
              <a:gd name="adj2" fmla="val 50000"/>
            </a:avLst>
          </a:prstGeom>
          <a:solidFill>
            <a:schemeClr val="accent2"/>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1"/>
          <p:cNvSpPr/>
          <p:nvPr/>
        </p:nvSpPr>
        <p:spPr>
          <a:xfrm>
            <a:off x="6603625" y="3588662"/>
            <a:ext cx="205500" cy="268500"/>
          </a:xfrm>
          <a:prstGeom prst="downArrow">
            <a:avLst>
              <a:gd name="adj1" fmla="val 50000"/>
              <a:gd name="adj2" fmla="val 50000"/>
            </a:avLst>
          </a:prstGeom>
          <a:solidFill>
            <a:schemeClr val="accent2"/>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8" name="Google Shape;858;p51"/>
          <p:cNvPicPr preferRelativeResize="0"/>
          <p:nvPr/>
        </p:nvPicPr>
        <p:blipFill>
          <a:blip r:embed="rId3">
            <a:alphaModFix/>
          </a:blip>
          <a:stretch>
            <a:fillRect/>
          </a:stretch>
        </p:blipFill>
        <p:spPr>
          <a:xfrm>
            <a:off x="5821300" y="3339400"/>
            <a:ext cx="757814" cy="128025"/>
          </a:xfrm>
          <a:prstGeom prst="rect">
            <a:avLst/>
          </a:prstGeom>
          <a:noFill/>
          <a:ln>
            <a:noFill/>
          </a:ln>
        </p:spPr>
      </p:pic>
      <p:pic>
        <p:nvPicPr>
          <p:cNvPr id="859" name="Google Shape;859;p51"/>
          <p:cNvPicPr preferRelativeResize="0"/>
          <p:nvPr/>
        </p:nvPicPr>
        <p:blipFill>
          <a:blip r:embed="rId4">
            <a:alphaModFix/>
          </a:blip>
          <a:stretch>
            <a:fillRect/>
          </a:stretch>
        </p:blipFill>
        <p:spPr>
          <a:xfrm>
            <a:off x="6809113" y="3340550"/>
            <a:ext cx="740664" cy="1280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8">
                                            <p:txEl>
                                              <p:pRg st="0" end="0"/>
                                            </p:txEl>
                                          </p:spTgt>
                                        </p:tgtEl>
                                        <p:attrNameLst>
                                          <p:attrName>style.visibility</p:attrName>
                                        </p:attrNameLst>
                                      </p:cBhvr>
                                      <p:to>
                                        <p:strVal val="visible"/>
                                      </p:to>
                                    </p:set>
                                    <p:animEffect transition="in" filter="fade">
                                      <p:cBhvr>
                                        <p:cTn id="7" dur="500"/>
                                        <p:tgtEl>
                                          <p:spTgt spid="8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8">
                                            <p:txEl>
                                              <p:pRg st="1" end="1"/>
                                            </p:txEl>
                                          </p:spTgt>
                                        </p:tgtEl>
                                        <p:attrNameLst>
                                          <p:attrName>style.visibility</p:attrName>
                                        </p:attrNameLst>
                                      </p:cBhvr>
                                      <p:to>
                                        <p:strVal val="visible"/>
                                      </p:to>
                                    </p:set>
                                    <p:animEffect transition="in" filter="fade">
                                      <p:cBhvr>
                                        <p:cTn id="12" dur="500"/>
                                        <p:tgtEl>
                                          <p:spTgt spid="8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51"/>
                                        </p:tgtEl>
                                        <p:attrNameLst>
                                          <p:attrName>style.visibility</p:attrName>
                                        </p:attrNameLst>
                                      </p:cBhvr>
                                      <p:to>
                                        <p:strVal val="visible"/>
                                      </p:to>
                                    </p:set>
                                    <p:animEffect transition="in" filter="barn(inVertical)">
                                      <p:cBhvr>
                                        <p:cTn id="17" dur="500"/>
                                        <p:tgtEl>
                                          <p:spTgt spid="8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55"/>
                                        </p:tgtEl>
                                        <p:attrNameLst>
                                          <p:attrName>style.visibility</p:attrName>
                                        </p:attrNameLst>
                                      </p:cBhvr>
                                      <p:to>
                                        <p:strVal val="visible"/>
                                      </p:to>
                                    </p:set>
                                    <p:animEffect transition="in" filter="wipe(up)">
                                      <p:cBhvr>
                                        <p:cTn id="22" dur="500"/>
                                        <p:tgtEl>
                                          <p:spTgt spid="85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52"/>
                                        </p:tgtEl>
                                        <p:attrNameLst>
                                          <p:attrName>style.visibility</p:attrName>
                                        </p:attrNameLst>
                                      </p:cBhvr>
                                      <p:to>
                                        <p:strVal val="visible"/>
                                      </p:to>
                                    </p:set>
                                    <p:animEffect transition="in" filter="barn(inVertical)">
                                      <p:cBhvr>
                                        <p:cTn id="27" dur="500"/>
                                        <p:tgtEl>
                                          <p:spTgt spid="8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56"/>
                                        </p:tgtEl>
                                        <p:attrNameLst>
                                          <p:attrName>style.visibility</p:attrName>
                                        </p:attrNameLst>
                                      </p:cBhvr>
                                      <p:to>
                                        <p:strVal val="visible"/>
                                      </p:to>
                                    </p:set>
                                    <p:animEffect transition="in" filter="wipe(up)">
                                      <p:cBhvr>
                                        <p:cTn id="32" dur="500"/>
                                        <p:tgtEl>
                                          <p:spTgt spid="85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53"/>
                                        </p:tgtEl>
                                        <p:attrNameLst>
                                          <p:attrName>style.visibility</p:attrName>
                                        </p:attrNameLst>
                                      </p:cBhvr>
                                      <p:to>
                                        <p:strVal val="visible"/>
                                      </p:to>
                                    </p:set>
                                    <p:animEffect transition="in" filter="barn(inVertical)">
                                      <p:cBhvr>
                                        <p:cTn id="37" dur="500"/>
                                        <p:tgtEl>
                                          <p:spTgt spid="853"/>
                                        </p:tgtEl>
                                      </p:cBhvr>
                                    </p:animEffect>
                                  </p:childTnLst>
                                </p:cTn>
                              </p:par>
                              <p:par>
                                <p:cTn id="38" presetID="16" presetClass="entr" presetSubtype="21" fill="hold" nodeType="withEffect">
                                  <p:stCondLst>
                                    <p:cond delay="0"/>
                                  </p:stCondLst>
                                  <p:childTnLst>
                                    <p:set>
                                      <p:cBhvr>
                                        <p:cTn id="39" dur="1" fill="hold">
                                          <p:stCondLst>
                                            <p:cond delay="0"/>
                                          </p:stCondLst>
                                        </p:cTn>
                                        <p:tgtEl>
                                          <p:spTgt spid="858"/>
                                        </p:tgtEl>
                                        <p:attrNameLst>
                                          <p:attrName>style.visibility</p:attrName>
                                        </p:attrNameLst>
                                      </p:cBhvr>
                                      <p:to>
                                        <p:strVal val="visible"/>
                                      </p:to>
                                    </p:set>
                                    <p:animEffect transition="in" filter="barn(inVertical)">
                                      <p:cBhvr>
                                        <p:cTn id="40" dur="500"/>
                                        <p:tgtEl>
                                          <p:spTgt spid="858"/>
                                        </p:tgtEl>
                                      </p:cBhvr>
                                    </p:animEffect>
                                  </p:childTnLst>
                                </p:cTn>
                              </p:par>
                              <p:par>
                                <p:cTn id="41" presetID="16" presetClass="entr" presetSubtype="21" fill="hold" nodeType="withEffect">
                                  <p:stCondLst>
                                    <p:cond delay="0"/>
                                  </p:stCondLst>
                                  <p:childTnLst>
                                    <p:set>
                                      <p:cBhvr>
                                        <p:cTn id="42" dur="1" fill="hold">
                                          <p:stCondLst>
                                            <p:cond delay="0"/>
                                          </p:stCondLst>
                                        </p:cTn>
                                        <p:tgtEl>
                                          <p:spTgt spid="859"/>
                                        </p:tgtEl>
                                        <p:attrNameLst>
                                          <p:attrName>style.visibility</p:attrName>
                                        </p:attrNameLst>
                                      </p:cBhvr>
                                      <p:to>
                                        <p:strVal val="visible"/>
                                      </p:to>
                                    </p:set>
                                    <p:animEffect transition="in" filter="barn(inVertical)">
                                      <p:cBhvr>
                                        <p:cTn id="43" dur="500"/>
                                        <p:tgtEl>
                                          <p:spTgt spid="85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857"/>
                                        </p:tgtEl>
                                        <p:attrNameLst>
                                          <p:attrName>style.visibility</p:attrName>
                                        </p:attrNameLst>
                                      </p:cBhvr>
                                      <p:to>
                                        <p:strVal val="visible"/>
                                      </p:to>
                                    </p:set>
                                    <p:animEffect transition="in" filter="wipe(up)">
                                      <p:cBhvr>
                                        <p:cTn id="48" dur="500"/>
                                        <p:tgtEl>
                                          <p:spTgt spid="857"/>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854"/>
                                        </p:tgtEl>
                                        <p:attrNameLst>
                                          <p:attrName>style.visibility</p:attrName>
                                        </p:attrNameLst>
                                      </p:cBhvr>
                                      <p:to>
                                        <p:strVal val="visible"/>
                                      </p:to>
                                    </p:set>
                                    <p:animEffect transition="in" filter="barn(inVertical)">
                                      <p:cBhvr>
                                        <p:cTn id="53" dur="500"/>
                                        <p:tgtEl>
                                          <p:spTgt spid="854"/>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37" fill="hold" nodeType="clickEffect">
                                  <p:stCondLst>
                                    <p:cond delay="0"/>
                                  </p:stCondLst>
                                  <p:childTnLst>
                                    <p:set>
                                      <p:cBhvr>
                                        <p:cTn id="57" dur="1" fill="hold">
                                          <p:stCondLst>
                                            <p:cond delay="0"/>
                                          </p:stCondLst>
                                        </p:cTn>
                                        <p:tgtEl>
                                          <p:spTgt spid="848">
                                            <p:txEl>
                                              <p:pRg st="2" end="2"/>
                                            </p:txEl>
                                          </p:spTgt>
                                        </p:tgtEl>
                                        <p:attrNameLst>
                                          <p:attrName>style.visibility</p:attrName>
                                        </p:attrNameLst>
                                      </p:cBhvr>
                                      <p:to>
                                        <p:strVal val="visible"/>
                                      </p:to>
                                    </p:set>
                                    <p:animEffect transition="in" filter="barn(outVertical)">
                                      <p:cBhvr>
                                        <p:cTn id="58" dur="500"/>
                                        <p:tgtEl>
                                          <p:spTgt spid="8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 grpId="0" animBg="1"/>
      <p:bldP spid="852" grpId="0" animBg="1"/>
      <p:bldP spid="853" grpId="0" animBg="1"/>
      <p:bldP spid="854" grpId="0" animBg="1"/>
      <p:bldP spid="855" grpId="0" animBg="1"/>
      <p:bldP spid="856" grpId="0" animBg="1"/>
      <p:bldP spid="8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52"/>
          <p:cNvSpPr/>
          <p:nvPr/>
        </p:nvSpPr>
        <p:spPr>
          <a:xfrm>
            <a:off x="8136200" y="1683850"/>
            <a:ext cx="332400" cy="385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2"/>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866" name="Google Shape;866;p52"/>
          <p:cNvSpPr txBox="1">
            <a:spLocks noGrp="1"/>
          </p:cNvSpPr>
          <p:nvPr>
            <p:ph type="title"/>
          </p:nvPr>
        </p:nvSpPr>
        <p:spPr>
          <a:xfrm>
            <a:off x="5370175" y="264950"/>
            <a:ext cx="3487800" cy="54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b="1" i="1">
                <a:latin typeface="Calibri"/>
                <a:ea typeface="Calibri"/>
                <a:cs typeface="Calibri"/>
                <a:sym typeface="Calibri"/>
              </a:rPr>
              <a:t>Apply format error correction</a:t>
            </a:r>
            <a:endParaRPr sz="2000" b="1" i="1">
              <a:latin typeface="Calibri"/>
              <a:ea typeface="Calibri"/>
              <a:cs typeface="Calibri"/>
              <a:sym typeface="Calibri"/>
            </a:endParaRPr>
          </a:p>
        </p:txBody>
      </p:sp>
      <p:pic>
        <p:nvPicPr>
          <p:cNvPr id="867" name="Google Shape;867;p52"/>
          <p:cNvPicPr preferRelativeResize="0"/>
          <p:nvPr/>
        </p:nvPicPr>
        <p:blipFill>
          <a:blip r:embed="rId3">
            <a:alphaModFix/>
          </a:blip>
          <a:stretch>
            <a:fillRect/>
          </a:stretch>
        </p:blipFill>
        <p:spPr>
          <a:xfrm>
            <a:off x="574225" y="810050"/>
            <a:ext cx="3437275" cy="3430226"/>
          </a:xfrm>
          <a:prstGeom prst="rect">
            <a:avLst/>
          </a:prstGeom>
          <a:noFill/>
          <a:ln>
            <a:noFill/>
          </a:ln>
        </p:spPr>
      </p:pic>
      <p:sp>
        <p:nvSpPr>
          <p:cNvPr id="868" name="Google Shape;868;p52"/>
          <p:cNvSpPr txBox="1">
            <a:spLocks noGrp="1"/>
          </p:cNvSpPr>
          <p:nvPr>
            <p:ph type="title"/>
          </p:nvPr>
        </p:nvSpPr>
        <p:spPr>
          <a:xfrm>
            <a:off x="4536625" y="848925"/>
            <a:ext cx="3437400" cy="933600"/>
          </a:xfrm>
          <a:prstGeom prst="rect">
            <a:avLst/>
          </a:prstGeom>
          <a:noFill/>
          <a:ln>
            <a:noFill/>
          </a:ln>
        </p:spPr>
        <p:txBody>
          <a:bodyPr spcFirstLastPara="1" wrap="square" lIns="91425" tIns="91425" rIns="91425" bIns="91425" anchor="t" anchorCtr="0">
            <a:noAutofit/>
          </a:bodyPr>
          <a:lstStyle/>
          <a:p>
            <a:pPr marL="457200" lvl="0" indent="-317500" algn="just" rtl="0">
              <a:lnSpc>
                <a:spcPct val="120000"/>
              </a:lnSpc>
              <a:spcBef>
                <a:spcPts val="0"/>
              </a:spcBef>
              <a:spcAft>
                <a:spcPts val="0"/>
              </a:spcAft>
              <a:buSzPts val="1400"/>
              <a:buFont typeface="Calibri"/>
              <a:buChar char="❖"/>
            </a:pPr>
            <a:r>
              <a:rPr lang="en" sz="1400" b="1" dirty="0">
                <a:latin typeface="Calibri"/>
                <a:ea typeface="Calibri"/>
                <a:cs typeface="Calibri"/>
                <a:sym typeface="Calibri"/>
              </a:rPr>
              <a:t>Sau khi có các format bits đặc trưng mức sửa lỗi và mask </a:t>
            </a:r>
            <a:r>
              <a:rPr lang="en" sz="1400" b="1" dirty="0" smtClean="0">
                <a:latin typeface="Calibri"/>
                <a:ea typeface="Calibri"/>
                <a:cs typeface="Calibri"/>
                <a:sym typeface="Calibri"/>
              </a:rPr>
              <a:t>pattern, </a:t>
            </a:r>
            <a:r>
              <a:rPr lang="en" sz="1400" b="1" dirty="0">
                <a:latin typeface="Calibri"/>
                <a:ea typeface="Calibri"/>
                <a:cs typeface="Calibri"/>
                <a:sym typeface="Calibri"/>
              </a:rPr>
              <a:t>ta sẽ tạo các bits sửa lỗi cho đặc trưng trên</a:t>
            </a:r>
            <a:endParaRPr sz="1400" b="1" dirty="0">
              <a:latin typeface="Calibri"/>
              <a:ea typeface="Calibri"/>
              <a:cs typeface="Calibri"/>
              <a:sym typeface="Calibri"/>
            </a:endParaRPr>
          </a:p>
          <a:p>
            <a:pPr marL="457200" lvl="0" indent="0" algn="just" rtl="0">
              <a:lnSpc>
                <a:spcPct val="100000"/>
              </a:lnSpc>
              <a:spcBef>
                <a:spcPts val="0"/>
              </a:spcBef>
              <a:spcAft>
                <a:spcPts val="0"/>
              </a:spcAft>
              <a:buNone/>
            </a:pPr>
            <a:endParaRPr sz="1400" b="1" dirty="0">
              <a:latin typeface="Calibri"/>
              <a:ea typeface="Calibri"/>
              <a:cs typeface="Calibri"/>
              <a:sym typeface="Calibri"/>
            </a:endParaRPr>
          </a:p>
          <a:p>
            <a:pPr marL="457200" lvl="0" indent="0" algn="just" rtl="0">
              <a:lnSpc>
                <a:spcPct val="100000"/>
              </a:lnSpc>
              <a:spcBef>
                <a:spcPts val="0"/>
              </a:spcBef>
              <a:spcAft>
                <a:spcPts val="0"/>
              </a:spcAft>
              <a:buNone/>
            </a:pPr>
            <a:endParaRPr sz="1400" b="1" dirty="0">
              <a:latin typeface="Calibri"/>
              <a:ea typeface="Calibri"/>
              <a:cs typeface="Calibri"/>
              <a:sym typeface="Calibri"/>
            </a:endParaRPr>
          </a:p>
          <a:p>
            <a:pPr marL="0" lvl="0" indent="0" algn="just" rtl="0">
              <a:lnSpc>
                <a:spcPct val="100000"/>
              </a:lnSpc>
              <a:spcBef>
                <a:spcPts val="0"/>
              </a:spcBef>
              <a:spcAft>
                <a:spcPts val="0"/>
              </a:spcAft>
              <a:buNone/>
            </a:pPr>
            <a:endParaRPr sz="1400" b="1" dirty="0">
              <a:latin typeface="Calibri"/>
              <a:ea typeface="Calibri"/>
              <a:cs typeface="Calibri"/>
              <a:sym typeface="Calibri"/>
            </a:endParaRPr>
          </a:p>
        </p:txBody>
      </p:sp>
      <p:sp>
        <p:nvSpPr>
          <p:cNvPr id="869" name="Google Shape;869;p52"/>
          <p:cNvSpPr/>
          <p:nvPr/>
        </p:nvSpPr>
        <p:spPr>
          <a:xfrm>
            <a:off x="5447725" y="1821400"/>
            <a:ext cx="1075200" cy="474000"/>
          </a:xfrm>
          <a:prstGeom prst="rightArrow">
            <a:avLst>
              <a:gd name="adj1" fmla="val 70148"/>
              <a:gd name="adj2" fmla="val 492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smtClean="0"/>
              <a:t>Thuật toán</a:t>
            </a:r>
          </a:p>
          <a:p>
            <a:pPr marL="0" lvl="0" indent="0" algn="ctr" rtl="0">
              <a:spcBef>
                <a:spcPts val="0"/>
              </a:spcBef>
              <a:spcAft>
                <a:spcPts val="0"/>
              </a:spcAft>
              <a:buNone/>
            </a:pPr>
            <a:r>
              <a:rPr lang="en" sz="800" dirty="0" smtClean="0"/>
              <a:t>Reed-Solomon</a:t>
            </a:r>
            <a:endParaRPr sz="800" dirty="0"/>
          </a:p>
        </p:txBody>
      </p:sp>
      <p:sp>
        <p:nvSpPr>
          <p:cNvPr id="870" name="Google Shape;870;p52"/>
          <p:cNvSpPr txBox="1">
            <a:spLocks noGrp="1"/>
          </p:cNvSpPr>
          <p:nvPr>
            <p:ph type="title"/>
          </p:nvPr>
        </p:nvSpPr>
        <p:spPr>
          <a:xfrm>
            <a:off x="4590175" y="1821400"/>
            <a:ext cx="780000" cy="357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800" b="1" dirty="0">
                <a:latin typeface="Calibri"/>
                <a:ea typeface="Calibri"/>
                <a:cs typeface="Calibri"/>
                <a:sym typeface="Calibri"/>
              </a:rPr>
              <a:t>11010</a:t>
            </a:r>
            <a:endParaRPr sz="1800" b="1" dirty="0">
              <a:latin typeface="Calibri"/>
              <a:ea typeface="Calibri"/>
              <a:cs typeface="Calibri"/>
              <a:sym typeface="Calibri"/>
            </a:endParaRPr>
          </a:p>
          <a:p>
            <a:pPr marL="0" lvl="0" indent="0" algn="just" rtl="0">
              <a:lnSpc>
                <a:spcPct val="100000"/>
              </a:lnSpc>
              <a:spcBef>
                <a:spcPts val="0"/>
              </a:spcBef>
              <a:spcAft>
                <a:spcPts val="0"/>
              </a:spcAft>
              <a:buNone/>
            </a:pPr>
            <a:r>
              <a:rPr lang="en" sz="1400" b="1" dirty="0">
                <a:latin typeface="Calibri"/>
                <a:ea typeface="Calibri"/>
                <a:cs typeface="Calibri"/>
                <a:sym typeface="Calibri"/>
              </a:rPr>
              <a:t> </a:t>
            </a:r>
            <a:endParaRPr sz="1400" b="1" dirty="0">
              <a:latin typeface="Calibri"/>
              <a:ea typeface="Calibri"/>
              <a:cs typeface="Calibri"/>
              <a:sym typeface="Calibri"/>
            </a:endParaRPr>
          </a:p>
        </p:txBody>
      </p:sp>
      <p:sp>
        <p:nvSpPr>
          <p:cNvPr id="871" name="Google Shape;871;p52"/>
          <p:cNvSpPr txBox="1">
            <a:spLocks noGrp="1"/>
          </p:cNvSpPr>
          <p:nvPr>
            <p:ph type="title"/>
          </p:nvPr>
        </p:nvSpPr>
        <p:spPr>
          <a:xfrm>
            <a:off x="6522800" y="1821400"/>
            <a:ext cx="2002500" cy="385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dirty="0">
                <a:latin typeface="Calibri"/>
                <a:ea typeface="Calibri"/>
                <a:cs typeface="Calibri"/>
                <a:sym typeface="Calibri"/>
              </a:rPr>
              <a:t>010010010110100</a:t>
            </a:r>
            <a:endParaRPr sz="1800" b="1" dirty="0">
              <a:latin typeface="Calibri"/>
              <a:ea typeface="Calibri"/>
              <a:cs typeface="Calibri"/>
              <a:sym typeface="Calibri"/>
            </a:endParaRPr>
          </a:p>
          <a:p>
            <a:pPr marL="0" lvl="0" indent="0" algn="just" rtl="0">
              <a:lnSpc>
                <a:spcPct val="100000"/>
              </a:lnSpc>
              <a:spcBef>
                <a:spcPts val="0"/>
              </a:spcBef>
              <a:spcAft>
                <a:spcPts val="0"/>
              </a:spcAft>
              <a:buNone/>
            </a:pPr>
            <a:r>
              <a:rPr lang="en" sz="1400" b="1" dirty="0">
                <a:latin typeface="Calibri"/>
                <a:ea typeface="Calibri"/>
                <a:cs typeface="Calibri"/>
                <a:sym typeface="Calibri"/>
              </a:rPr>
              <a:t> </a:t>
            </a:r>
            <a:endParaRPr sz="1400" b="1" dirty="0">
              <a:latin typeface="Calibri"/>
              <a:ea typeface="Calibri"/>
              <a:cs typeface="Calibri"/>
              <a:sym typeface="Calibri"/>
            </a:endParaRPr>
          </a:p>
        </p:txBody>
      </p:sp>
      <p:sp>
        <p:nvSpPr>
          <p:cNvPr id="872" name="Google Shape;872;p52"/>
          <p:cNvSpPr txBox="1">
            <a:spLocks noGrp="1"/>
          </p:cNvSpPr>
          <p:nvPr>
            <p:ph type="title"/>
          </p:nvPr>
        </p:nvSpPr>
        <p:spPr>
          <a:xfrm>
            <a:off x="4536625" y="2494150"/>
            <a:ext cx="3437400" cy="724100"/>
          </a:xfrm>
          <a:prstGeom prst="rect">
            <a:avLst/>
          </a:prstGeom>
          <a:noFill/>
          <a:ln>
            <a:noFill/>
          </a:ln>
        </p:spPr>
        <p:txBody>
          <a:bodyPr spcFirstLastPara="1" wrap="square" lIns="91425" tIns="91425" rIns="91425" bIns="91425" anchor="t" anchorCtr="0">
            <a:noAutofit/>
          </a:bodyPr>
          <a:lstStyle/>
          <a:p>
            <a:pPr marL="457200" lvl="0" indent="-317500" algn="just" rtl="0">
              <a:lnSpc>
                <a:spcPct val="120000"/>
              </a:lnSpc>
              <a:spcBef>
                <a:spcPts val="0"/>
              </a:spcBef>
              <a:spcAft>
                <a:spcPts val="0"/>
              </a:spcAft>
              <a:buSzPts val="1400"/>
              <a:buFont typeface="Calibri"/>
              <a:buChar char="❖"/>
            </a:pPr>
            <a:r>
              <a:rPr lang="en" sz="1400" b="1" dirty="0">
                <a:latin typeface="Calibri"/>
                <a:ea typeface="Calibri"/>
                <a:cs typeface="Calibri"/>
                <a:sym typeface="Calibri"/>
              </a:rPr>
              <a:t>B</a:t>
            </a:r>
            <a:r>
              <a:rPr lang="en" sz="1400" b="1" dirty="0" smtClean="0">
                <a:latin typeface="Calibri"/>
                <a:ea typeface="Calibri"/>
                <a:cs typeface="Calibri"/>
                <a:sym typeface="Calibri"/>
              </a:rPr>
              <a:t>ây </a:t>
            </a:r>
            <a:r>
              <a:rPr lang="en" sz="1400" b="1" dirty="0">
                <a:latin typeface="Calibri"/>
                <a:ea typeface="Calibri"/>
                <a:cs typeface="Calibri"/>
                <a:sym typeface="Calibri"/>
              </a:rPr>
              <a:t>giờ ta chỉ </a:t>
            </a:r>
            <a:r>
              <a:rPr lang="en" sz="1400" b="1" dirty="0" smtClean="0">
                <a:latin typeface="Calibri"/>
                <a:ea typeface="Calibri"/>
                <a:cs typeface="Calibri"/>
                <a:sym typeface="Calibri"/>
              </a:rPr>
              <a:t>cần </a:t>
            </a:r>
            <a:r>
              <a:rPr lang="en" sz="1400" b="1" dirty="0">
                <a:latin typeface="Calibri"/>
                <a:ea typeface="Calibri"/>
                <a:cs typeface="Calibri"/>
                <a:sym typeface="Calibri"/>
              </a:rPr>
              <a:t>áp dụng vào ma trận của ta theo thứ tự</a:t>
            </a:r>
            <a:endParaRPr sz="1400" b="1" dirty="0">
              <a:latin typeface="Calibri"/>
              <a:ea typeface="Calibri"/>
              <a:cs typeface="Calibri"/>
              <a:sym typeface="Calibri"/>
            </a:endParaRPr>
          </a:p>
          <a:p>
            <a:pPr marL="457200" lvl="0" indent="0" algn="just" rtl="0">
              <a:lnSpc>
                <a:spcPct val="100000"/>
              </a:lnSpc>
              <a:spcBef>
                <a:spcPts val="0"/>
              </a:spcBef>
              <a:spcAft>
                <a:spcPts val="0"/>
              </a:spcAft>
              <a:buNone/>
            </a:pPr>
            <a:endParaRPr sz="1400" b="1" dirty="0">
              <a:latin typeface="Calibri"/>
              <a:ea typeface="Calibri"/>
              <a:cs typeface="Calibri"/>
              <a:sym typeface="Calibri"/>
            </a:endParaRPr>
          </a:p>
          <a:p>
            <a:pPr marL="457200" lvl="0" indent="0" algn="just" rtl="0">
              <a:lnSpc>
                <a:spcPct val="100000"/>
              </a:lnSpc>
              <a:spcBef>
                <a:spcPts val="0"/>
              </a:spcBef>
              <a:spcAft>
                <a:spcPts val="0"/>
              </a:spcAft>
              <a:buNone/>
            </a:pPr>
            <a:endParaRPr sz="1400" b="1" dirty="0">
              <a:latin typeface="Calibri"/>
              <a:ea typeface="Calibri"/>
              <a:cs typeface="Calibri"/>
              <a:sym typeface="Calibri"/>
            </a:endParaRPr>
          </a:p>
          <a:p>
            <a:pPr marL="0" lvl="0" indent="0" algn="just" rtl="0">
              <a:lnSpc>
                <a:spcPct val="100000"/>
              </a:lnSpc>
              <a:spcBef>
                <a:spcPts val="0"/>
              </a:spcBef>
              <a:spcAft>
                <a:spcPts val="0"/>
              </a:spcAft>
              <a:buNone/>
            </a:pPr>
            <a:endParaRPr sz="1400" b="1" dirty="0">
              <a:latin typeface="Calibri"/>
              <a:ea typeface="Calibri"/>
              <a:cs typeface="Calibri"/>
              <a:sym typeface="Calibri"/>
            </a:endParaRPr>
          </a:p>
        </p:txBody>
      </p:sp>
      <p:pic>
        <p:nvPicPr>
          <p:cNvPr id="873" name="Google Shape;873;p52"/>
          <p:cNvPicPr preferRelativeResize="0"/>
          <p:nvPr/>
        </p:nvPicPr>
        <p:blipFill>
          <a:blip r:embed="rId4">
            <a:alphaModFix/>
          </a:blip>
          <a:stretch>
            <a:fillRect/>
          </a:stretch>
        </p:blipFill>
        <p:spPr>
          <a:xfrm>
            <a:off x="4804100" y="3257243"/>
            <a:ext cx="3437400" cy="496513"/>
          </a:xfrm>
          <a:prstGeom prst="rect">
            <a:avLst/>
          </a:prstGeom>
          <a:noFill/>
          <a:ln>
            <a:noFill/>
          </a:ln>
        </p:spPr>
      </p:pic>
      <p:pic>
        <p:nvPicPr>
          <p:cNvPr id="874" name="Google Shape;874;p52"/>
          <p:cNvPicPr preferRelativeResize="0"/>
          <p:nvPr/>
        </p:nvPicPr>
        <p:blipFill>
          <a:blip r:embed="rId5">
            <a:alphaModFix/>
          </a:blip>
          <a:stretch>
            <a:fillRect/>
          </a:stretch>
        </p:blipFill>
        <p:spPr>
          <a:xfrm>
            <a:off x="573788" y="810663"/>
            <a:ext cx="3438144" cy="342900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barn(inVertical)">
                                      <p:cBhvr>
                                        <p:cTn id="7" dur="500"/>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0"/>
                                        </p:tgtEl>
                                        <p:attrNameLst>
                                          <p:attrName>style.visibility</p:attrName>
                                        </p:attrNameLst>
                                      </p:cBhvr>
                                      <p:to>
                                        <p:strVal val="visible"/>
                                      </p:to>
                                    </p:set>
                                    <p:animEffect transition="in" filter="fade">
                                      <p:cBhvr>
                                        <p:cTn id="12" dur="500"/>
                                        <p:tgtEl>
                                          <p:spTgt spid="8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9"/>
                                        </p:tgtEl>
                                        <p:attrNameLst>
                                          <p:attrName>style.visibility</p:attrName>
                                        </p:attrNameLst>
                                      </p:cBhvr>
                                      <p:to>
                                        <p:strVal val="visible"/>
                                      </p:to>
                                    </p:set>
                                    <p:animEffect transition="in" filter="wipe(left)">
                                      <p:cBhvr>
                                        <p:cTn id="17" dur="500"/>
                                        <p:tgtEl>
                                          <p:spTgt spid="8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71"/>
                                        </p:tgtEl>
                                        <p:attrNameLst>
                                          <p:attrName>style.visibility</p:attrName>
                                        </p:attrNameLst>
                                      </p:cBhvr>
                                      <p:to>
                                        <p:strVal val="visible"/>
                                      </p:to>
                                    </p:set>
                                    <p:animEffect transition="in" filter="fade">
                                      <p:cBhvr>
                                        <p:cTn id="22" dur="500"/>
                                        <p:tgtEl>
                                          <p:spTgt spid="8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72"/>
                                        </p:tgtEl>
                                        <p:attrNameLst>
                                          <p:attrName>style.visibility</p:attrName>
                                        </p:attrNameLst>
                                      </p:cBhvr>
                                      <p:to>
                                        <p:strVal val="visible"/>
                                      </p:to>
                                    </p:set>
                                    <p:animEffect transition="in" filter="fade">
                                      <p:cBhvr>
                                        <p:cTn id="27" dur="500"/>
                                        <p:tgtEl>
                                          <p:spTgt spid="872"/>
                                        </p:tgtEl>
                                      </p:cBhvr>
                                    </p:animEffect>
                                  </p:childTnLst>
                                </p:cTn>
                              </p:par>
                              <p:par>
                                <p:cTn id="28" presetID="10" presetClass="entr" presetSubtype="0" fill="hold" nodeType="withEffect">
                                  <p:stCondLst>
                                    <p:cond delay="0"/>
                                  </p:stCondLst>
                                  <p:childTnLst>
                                    <p:set>
                                      <p:cBhvr>
                                        <p:cTn id="29" dur="1" fill="hold">
                                          <p:stCondLst>
                                            <p:cond delay="0"/>
                                          </p:stCondLst>
                                        </p:cTn>
                                        <p:tgtEl>
                                          <p:spTgt spid="873"/>
                                        </p:tgtEl>
                                        <p:attrNameLst>
                                          <p:attrName>style.visibility</p:attrName>
                                        </p:attrNameLst>
                                      </p:cBhvr>
                                      <p:to>
                                        <p:strVal val="visible"/>
                                      </p:to>
                                    </p:set>
                                    <p:animEffect transition="in" filter="fade">
                                      <p:cBhvr>
                                        <p:cTn id="30" dur="500"/>
                                        <p:tgtEl>
                                          <p:spTgt spid="8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74"/>
                                        </p:tgtEl>
                                        <p:attrNameLst>
                                          <p:attrName>style.visibility</p:attrName>
                                        </p:attrNameLst>
                                      </p:cBhvr>
                                      <p:to>
                                        <p:strVal val="visible"/>
                                      </p:to>
                                    </p:set>
                                    <p:animEffect transition="in" filter="fade">
                                      <p:cBhvr>
                                        <p:cTn id="35" dur="1000"/>
                                        <p:tgtEl>
                                          <p:spTgt spid="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p:bldP spid="869" grpId="0" animBg="1"/>
      <p:bldP spid="870" grpId="0"/>
      <p:bldP spid="871" grpId="0"/>
      <p:bldP spid="8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879" name="Google Shape;879;p53"/>
          <p:cNvPicPr preferRelativeResize="0"/>
          <p:nvPr/>
        </p:nvPicPr>
        <p:blipFill>
          <a:blip r:embed="rId3">
            <a:alphaModFix/>
          </a:blip>
          <a:stretch>
            <a:fillRect/>
          </a:stretch>
        </p:blipFill>
        <p:spPr>
          <a:xfrm>
            <a:off x="580250" y="720150"/>
            <a:ext cx="3581700" cy="3581700"/>
          </a:xfrm>
          <a:prstGeom prst="rect">
            <a:avLst/>
          </a:prstGeom>
          <a:noFill/>
          <a:ln>
            <a:noFill/>
          </a:ln>
        </p:spPr>
      </p:pic>
      <p:cxnSp>
        <p:nvCxnSpPr>
          <p:cNvPr id="880" name="Google Shape;880;p53"/>
          <p:cNvCxnSpPr/>
          <p:nvPr/>
        </p:nvCxnSpPr>
        <p:spPr>
          <a:xfrm rot="10800000">
            <a:off x="3948350" y="23523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81" name="Google Shape;881;p53"/>
          <p:cNvCxnSpPr/>
          <p:nvPr/>
        </p:nvCxnSpPr>
        <p:spPr>
          <a:xfrm rot="10800000">
            <a:off x="3948350" y="29544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82" name="Google Shape;882;p53"/>
          <p:cNvCxnSpPr/>
          <p:nvPr/>
        </p:nvCxnSpPr>
        <p:spPr>
          <a:xfrm>
            <a:off x="3643550" y="23523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83" name="Google Shape;883;p53"/>
          <p:cNvCxnSpPr/>
          <p:nvPr/>
        </p:nvCxnSpPr>
        <p:spPr>
          <a:xfrm>
            <a:off x="3643550" y="30306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84" name="Google Shape;884;p53"/>
          <p:cNvCxnSpPr/>
          <p:nvPr/>
        </p:nvCxnSpPr>
        <p:spPr>
          <a:xfrm>
            <a:off x="3643550" y="37239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85" name="Google Shape;885;p53"/>
          <p:cNvCxnSpPr/>
          <p:nvPr/>
        </p:nvCxnSpPr>
        <p:spPr>
          <a:xfrm rot="10800000">
            <a:off x="3311750" y="36402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86" name="Google Shape;886;p53"/>
          <p:cNvCxnSpPr/>
          <p:nvPr/>
        </p:nvCxnSpPr>
        <p:spPr>
          <a:xfrm rot="10800000">
            <a:off x="3311750" y="29544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87" name="Google Shape;887;p53"/>
          <p:cNvCxnSpPr/>
          <p:nvPr/>
        </p:nvCxnSpPr>
        <p:spPr>
          <a:xfrm rot="10800000">
            <a:off x="3311750" y="22686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88" name="Google Shape;888;p53"/>
          <p:cNvCxnSpPr/>
          <p:nvPr/>
        </p:nvCxnSpPr>
        <p:spPr>
          <a:xfrm>
            <a:off x="2957750" y="23523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89" name="Google Shape;889;p53"/>
          <p:cNvCxnSpPr/>
          <p:nvPr/>
        </p:nvCxnSpPr>
        <p:spPr>
          <a:xfrm>
            <a:off x="2957750" y="30381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90" name="Google Shape;890;p53"/>
          <p:cNvCxnSpPr/>
          <p:nvPr/>
        </p:nvCxnSpPr>
        <p:spPr>
          <a:xfrm>
            <a:off x="2957750" y="37239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91" name="Google Shape;891;p53"/>
          <p:cNvCxnSpPr/>
          <p:nvPr/>
        </p:nvCxnSpPr>
        <p:spPr>
          <a:xfrm rot="10800000">
            <a:off x="2625950" y="36402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92" name="Google Shape;892;p53"/>
          <p:cNvCxnSpPr/>
          <p:nvPr/>
        </p:nvCxnSpPr>
        <p:spPr>
          <a:xfrm rot="10800000">
            <a:off x="2625950" y="2954400"/>
            <a:ext cx="0" cy="438900"/>
          </a:xfrm>
          <a:prstGeom prst="straightConnector1">
            <a:avLst/>
          </a:prstGeom>
          <a:noFill/>
          <a:ln w="28575" cap="flat" cmpd="sng">
            <a:solidFill>
              <a:srgbClr val="FF0000"/>
            </a:solidFill>
            <a:prstDash val="solid"/>
            <a:round/>
            <a:headEnd type="none" w="med" len="med"/>
            <a:tailEnd type="triangle" w="med" len="med"/>
          </a:ln>
        </p:spPr>
      </p:cxnSp>
      <p:cxnSp>
        <p:nvCxnSpPr>
          <p:cNvPr id="893" name="Google Shape;893;p53"/>
          <p:cNvCxnSpPr/>
          <p:nvPr/>
        </p:nvCxnSpPr>
        <p:spPr>
          <a:xfrm rot="10800000">
            <a:off x="2625950" y="2268600"/>
            <a:ext cx="0" cy="438900"/>
          </a:xfrm>
          <a:prstGeom prst="straightConnector1">
            <a:avLst/>
          </a:prstGeom>
          <a:noFill/>
          <a:ln w="28575" cap="flat" cmpd="sng">
            <a:solidFill>
              <a:srgbClr val="FF0000"/>
            </a:solidFill>
            <a:prstDash val="solid"/>
            <a:round/>
            <a:headEnd type="none" w="med" len="med"/>
            <a:tailEnd type="triangle" w="med" len="med"/>
          </a:ln>
        </p:spPr>
      </p:cxnSp>
      <p:sp>
        <p:nvSpPr>
          <p:cNvPr id="894" name="Google Shape;894;p53"/>
          <p:cNvSpPr txBox="1">
            <a:spLocks noGrp="1"/>
          </p:cNvSpPr>
          <p:nvPr>
            <p:ph type="body" idx="1"/>
          </p:nvPr>
        </p:nvSpPr>
        <p:spPr>
          <a:xfrm>
            <a:off x="4606971" y="852616"/>
            <a:ext cx="3381600" cy="849300"/>
          </a:xfrm>
          <a:prstGeom prst="rect">
            <a:avLst/>
          </a:prstGeom>
          <a:noFill/>
          <a:ln>
            <a:noFill/>
          </a:ln>
        </p:spPr>
        <p:txBody>
          <a:bodyPr spcFirstLastPara="1" wrap="square" lIns="91425" tIns="91425" rIns="91425" bIns="91425" anchor="t" anchorCtr="0">
            <a:noAutofit/>
          </a:bodyPr>
          <a:lstStyle/>
          <a:p>
            <a:pPr marL="457200" lvl="0" indent="-361950" algn="just" rtl="0">
              <a:lnSpc>
                <a:spcPct val="120000"/>
              </a:lnSpc>
              <a:spcBef>
                <a:spcPts val="0"/>
              </a:spcBef>
              <a:spcAft>
                <a:spcPts val="0"/>
              </a:spcAft>
              <a:buSzPts val="2100"/>
              <a:buChar char="❖"/>
            </a:pPr>
            <a:r>
              <a:rPr lang="en" sz="2100" b="1" dirty="0"/>
              <a:t>Thứ tự sắp xếp các bit của ma trận</a:t>
            </a:r>
            <a:endParaRPr sz="2100" b="1" dirty="0"/>
          </a:p>
        </p:txBody>
      </p:sp>
      <p:sp>
        <p:nvSpPr>
          <p:cNvPr id="895" name="Google Shape;895;p53"/>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896" name="Google Shape;896;p53"/>
          <p:cNvSpPr txBox="1">
            <a:spLocks noGrp="1"/>
          </p:cNvSpPr>
          <p:nvPr>
            <p:ph type="title"/>
          </p:nvPr>
        </p:nvSpPr>
        <p:spPr>
          <a:xfrm>
            <a:off x="5474400" y="176875"/>
            <a:ext cx="35817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900" b="1" i="1">
                <a:latin typeface="Calibri"/>
                <a:ea typeface="Calibri"/>
                <a:cs typeface="Calibri"/>
                <a:sym typeface="Calibri"/>
              </a:rPr>
              <a:t>Data Analysis</a:t>
            </a:r>
            <a:endParaRPr sz="2900" b="1" i="1">
              <a:latin typeface="Calibri"/>
              <a:ea typeface="Calibri"/>
              <a:cs typeface="Calibri"/>
              <a:sym typeface="Calibri"/>
            </a:endParaRPr>
          </a:p>
        </p:txBody>
      </p:sp>
      <p:pic>
        <p:nvPicPr>
          <p:cNvPr id="897" name="Google Shape;897;p53"/>
          <p:cNvPicPr preferRelativeResize="0"/>
          <p:nvPr/>
        </p:nvPicPr>
        <p:blipFill>
          <a:blip r:embed="rId4">
            <a:alphaModFix/>
          </a:blip>
          <a:stretch>
            <a:fillRect/>
          </a:stretch>
        </p:blipFill>
        <p:spPr>
          <a:xfrm>
            <a:off x="580250" y="697200"/>
            <a:ext cx="3756758" cy="3581700"/>
          </a:xfrm>
          <a:prstGeom prst="rect">
            <a:avLst/>
          </a:prstGeom>
          <a:noFill/>
          <a:ln>
            <a:noFill/>
          </a:ln>
        </p:spPr>
      </p:pic>
      <p:sp>
        <p:nvSpPr>
          <p:cNvPr id="898" name="Google Shape;898;p53"/>
          <p:cNvSpPr txBox="1"/>
          <p:nvPr/>
        </p:nvSpPr>
        <p:spPr>
          <a:xfrm>
            <a:off x="7111071" y="2043955"/>
            <a:ext cx="87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99" name="Google Shape;899;p53"/>
          <p:cNvPicPr preferRelativeResize="0"/>
          <p:nvPr/>
        </p:nvPicPr>
        <p:blipFill>
          <a:blip r:embed="rId5">
            <a:alphaModFix/>
          </a:blip>
          <a:stretch>
            <a:fillRect/>
          </a:stretch>
        </p:blipFill>
        <p:spPr>
          <a:xfrm>
            <a:off x="4942721" y="1964715"/>
            <a:ext cx="551250" cy="558699"/>
          </a:xfrm>
          <a:prstGeom prst="rect">
            <a:avLst/>
          </a:prstGeom>
          <a:noFill/>
          <a:ln w="9525" cap="flat" cmpd="sng">
            <a:solidFill>
              <a:schemeClr val="lt1"/>
            </a:solidFill>
            <a:prstDash val="solid"/>
            <a:round/>
            <a:headEnd type="none" w="sm" len="sm"/>
            <a:tailEnd type="none" w="sm" len="sm"/>
          </a:ln>
        </p:spPr>
      </p:pic>
      <p:sp>
        <p:nvSpPr>
          <p:cNvPr id="900" name="Google Shape;900;p53"/>
          <p:cNvSpPr txBox="1"/>
          <p:nvPr/>
        </p:nvSpPr>
        <p:spPr>
          <a:xfrm>
            <a:off x="5529421" y="2028517"/>
            <a:ext cx="2058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Các bit có giá trị 1</a:t>
            </a:r>
            <a:endParaRPr sz="1600" b="1"/>
          </a:p>
        </p:txBody>
      </p:sp>
      <p:pic>
        <p:nvPicPr>
          <p:cNvPr id="901" name="Google Shape;901;p53"/>
          <p:cNvPicPr preferRelativeResize="0"/>
          <p:nvPr/>
        </p:nvPicPr>
        <p:blipFill>
          <a:blip r:embed="rId6">
            <a:alphaModFix/>
          </a:blip>
          <a:stretch>
            <a:fillRect/>
          </a:stretch>
        </p:blipFill>
        <p:spPr>
          <a:xfrm>
            <a:off x="4938950" y="2982553"/>
            <a:ext cx="548640" cy="557784"/>
          </a:xfrm>
          <a:prstGeom prst="rect">
            <a:avLst/>
          </a:prstGeom>
          <a:noFill/>
          <a:ln w="9525" cap="flat" cmpd="sng">
            <a:solidFill>
              <a:schemeClr val="lt1"/>
            </a:solidFill>
            <a:prstDash val="solid"/>
            <a:round/>
            <a:headEnd type="none" w="sm" len="sm"/>
            <a:tailEnd type="none" w="sm" len="sm"/>
          </a:ln>
        </p:spPr>
      </p:pic>
      <p:sp>
        <p:nvSpPr>
          <p:cNvPr id="902" name="Google Shape;902;p53"/>
          <p:cNvSpPr txBox="1"/>
          <p:nvPr/>
        </p:nvSpPr>
        <p:spPr>
          <a:xfrm>
            <a:off x="5545003" y="3045900"/>
            <a:ext cx="2058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Các bit có giá trị 0</a:t>
            </a:r>
            <a:endParaRPr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1000"/>
                                        <p:tgtEl>
                                          <p:spTgt spid="880"/>
                                        </p:tgtEl>
                                      </p:cBhvr>
                                    </p:animEffect>
                                  </p:childTnLst>
                                </p:cTn>
                              </p:par>
                              <p:par>
                                <p:cTn id="8" presetID="10" presetClass="entr" presetSubtype="0" fill="hold" nodeType="withEffect">
                                  <p:stCondLst>
                                    <p:cond delay="0"/>
                                  </p:stCondLst>
                                  <p:childTnLst>
                                    <p:set>
                                      <p:cBhvr>
                                        <p:cTn id="9" dur="1" fill="hold">
                                          <p:stCondLst>
                                            <p:cond delay="0"/>
                                          </p:stCondLst>
                                        </p:cTn>
                                        <p:tgtEl>
                                          <p:spTgt spid="881"/>
                                        </p:tgtEl>
                                        <p:attrNameLst>
                                          <p:attrName>style.visibility</p:attrName>
                                        </p:attrNameLst>
                                      </p:cBhvr>
                                      <p:to>
                                        <p:strVal val="visible"/>
                                      </p:to>
                                    </p:set>
                                    <p:animEffect transition="in" filter="fade">
                                      <p:cBhvr>
                                        <p:cTn id="10" dur="1000"/>
                                        <p:tgtEl>
                                          <p:spTgt spid="881"/>
                                        </p:tgtEl>
                                      </p:cBhvr>
                                    </p:animEffect>
                                  </p:childTnLst>
                                </p:cTn>
                              </p:par>
                              <p:par>
                                <p:cTn id="11" presetID="10" presetClass="entr" presetSubtype="0" fill="hold" nodeType="withEffect">
                                  <p:stCondLst>
                                    <p:cond delay="0"/>
                                  </p:stCondLst>
                                  <p:childTnLst>
                                    <p:set>
                                      <p:cBhvr>
                                        <p:cTn id="12" dur="1" fill="hold">
                                          <p:stCondLst>
                                            <p:cond delay="0"/>
                                          </p:stCondLst>
                                        </p:cTn>
                                        <p:tgtEl>
                                          <p:spTgt spid="882"/>
                                        </p:tgtEl>
                                        <p:attrNameLst>
                                          <p:attrName>style.visibility</p:attrName>
                                        </p:attrNameLst>
                                      </p:cBhvr>
                                      <p:to>
                                        <p:strVal val="visible"/>
                                      </p:to>
                                    </p:set>
                                    <p:animEffect transition="in" filter="fade">
                                      <p:cBhvr>
                                        <p:cTn id="13" dur="1000"/>
                                        <p:tgtEl>
                                          <p:spTgt spid="882"/>
                                        </p:tgtEl>
                                      </p:cBhvr>
                                    </p:animEffect>
                                  </p:childTnLst>
                                </p:cTn>
                              </p:par>
                              <p:par>
                                <p:cTn id="14" presetID="10" presetClass="entr" presetSubtype="0" fill="hold" nodeType="withEffect">
                                  <p:stCondLst>
                                    <p:cond delay="0"/>
                                  </p:stCondLst>
                                  <p:childTnLst>
                                    <p:set>
                                      <p:cBhvr>
                                        <p:cTn id="15" dur="1" fill="hold">
                                          <p:stCondLst>
                                            <p:cond delay="0"/>
                                          </p:stCondLst>
                                        </p:cTn>
                                        <p:tgtEl>
                                          <p:spTgt spid="883"/>
                                        </p:tgtEl>
                                        <p:attrNameLst>
                                          <p:attrName>style.visibility</p:attrName>
                                        </p:attrNameLst>
                                      </p:cBhvr>
                                      <p:to>
                                        <p:strVal val="visible"/>
                                      </p:to>
                                    </p:set>
                                    <p:animEffect transition="in" filter="fade">
                                      <p:cBhvr>
                                        <p:cTn id="16" dur="1000"/>
                                        <p:tgtEl>
                                          <p:spTgt spid="883"/>
                                        </p:tgtEl>
                                      </p:cBhvr>
                                    </p:animEffect>
                                  </p:childTnLst>
                                </p:cTn>
                              </p:par>
                              <p:par>
                                <p:cTn id="17" presetID="10" presetClass="entr" presetSubtype="0" fill="hold" nodeType="withEffect">
                                  <p:stCondLst>
                                    <p:cond delay="0"/>
                                  </p:stCondLst>
                                  <p:childTnLst>
                                    <p:set>
                                      <p:cBhvr>
                                        <p:cTn id="18" dur="1" fill="hold">
                                          <p:stCondLst>
                                            <p:cond delay="0"/>
                                          </p:stCondLst>
                                        </p:cTn>
                                        <p:tgtEl>
                                          <p:spTgt spid="884"/>
                                        </p:tgtEl>
                                        <p:attrNameLst>
                                          <p:attrName>style.visibility</p:attrName>
                                        </p:attrNameLst>
                                      </p:cBhvr>
                                      <p:to>
                                        <p:strVal val="visible"/>
                                      </p:to>
                                    </p:set>
                                    <p:animEffect transition="in" filter="fade">
                                      <p:cBhvr>
                                        <p:cTn id="19" dur="1000"/>
                                        <p:tgtEl>
                                          <p:spTgt spid="884"/>
                                        </p:tgtEl>
                                      </p:cBhvr>
                                    </p:animEffect>
                                  </p:childTnLst>
                                </p:cTn>
                              </p:par>
                              <p:par>
                                <p:cTn id="20" presetID="10" presetClass="entr" presetSubtype="0" fill="hold" nodeType="withEffect">
                                  <p:stCondLst>
                                    <p:cond delay="0"/>
                                  </p:stCondLst>
                                  <p:childTnLst>
                                    <p:set>
                                      <p:cBhvr>
                                        <p:cTn id="21" dur="1" fill="hold">
                                          <p:stCondLst>
                                            <p:cond delay="0"/>
                                          </p:stCondLst>
                                        </p:cTn>
                                        <p:tgtEl>
                                          <p:spTgt spid="885"/>
                                        </p:tgtEl>
                                        <p:attrNameLst>
                                          <p:attrName>style.visibility</p:attrName>
                                        </p:attrNameLst>
                                      </p:cBhvr>
                                      <p:to>
                                        <p:strVal val="visible"/>
                                      </p:to>
                                    </p:set>
                                    <p:animEffect transition="in" filter="fade">
                                      <p:cBhvr>
                                        <p:cTn id="22" dur="1000"/>
                                        <p:tgtEl>
                                          <p:spTgt spid="885"/>
                                        </p:tgtEl>
                                      </p:cBhvr>
                                    </p:animEffect>
                                  </p:childTnLst>
                                </p:cTn>
                              </p:par>
                              <p:par>
                                <p:cTn id="23" presetID="10" presetClass="entr" presetSubtype="0" fill="hold" nodeType="withEffect">
                                  <p:stCondLst>
                                    <p:cond delay="0"/>
                                  </p:stCondLst>
                                  <p:childTnLst>
                                    <p:set>
                                      <p:cBhvr>
                                        <p:cTn id="24" dur="1" fill="hold">
                                          <p:stCondLst>
                                            <p:cond delay="0"/>
                                          </p:stCondLst>
                                        </p:cTn>
                                        <p:tgtEl>
                                          <p:spTgt spid="886"/>
                                        </p:tgtEl>
                                        <p:attrNameLst>
                                          <p:attrName>style.visibility</p:attrName>
                                        </p:attrNameLst>
                                      </p:cBhvr>
                                      <p:to>
                                        <p:strVal val="visible"/>
                                      </p:to>
                                    </p:set>
                                    <p:animEffect transition="in" filter="fade">
                                      <p:cBhvr>
                                        <p:cTn id="25" dur="1000"/>
                                        <p:tgtEl>
                                          <p:spTgt spid="886"/>
                                        </p:tgtEl>
                                      </p:cBhvr>
                                    </p:animEffect>
                                  </p:childTnLst>
                                </p:cTn>
                              </p:par>
                              <p:par>
                                <p:cTn id="26" presetID="10" presetClass="entr" presetSubtype="0" fill="hold" nodeType="withEffect">
                                  <p:stCondLst>
                                    <p:cond delay="0"/>
                                  </p:stCondLst>
                                  <p:childTnLst>
                                    <p:set>
                                      <p:cBhvr>
                                        <p:cTn id="27" dur="1" fill="hold">
                                          <p:stCondLst>
                                            <p:cond delay="0"/>
                                          </p:stCondLst>
                                        </p:cTn>
                                        <p:tgtEl>
                                          <p:spTgt spid="887"/>
                                        </p:tgtEl>
                                        <p:attrNameLst>
                                          <p:attrName>style.visibility</p:attrName>
                                        </p:attrNameLst>
                                      </p:cBhvr>
                                      <p:to>
                                        <p:strVal val="visible"/>
                                      </p:to>
                                    </p:set>
                                    <p:animEffect transition="in" filter="fade">
                                      <p:cBhvr>
                                        <p:cTn id="28" dur="1000"/>
                                        <p:tgtEl>
                                          <p:spTgt spid="887"/>
                                        </p:tgtEl>
                                      </p:cBhvr>
                                    </p:animEffect>
                                  </p:childTnLst>
                                </p:cTn>
                              </p:par>
                              <p:par>
                                <p:cTn id="29" presetID="10" presetClass="entr" presetSubtype="0" fill="hold" nodeType="withEffect">
                                  <p:stCondLst>
                                    <p:cond delay="0"/>
                                  </p:stCondLst>
                                  <p:childTnLst>
                                    <p:set>
                                      <p:cBhvr>
                                        <p:cTn id="30" dur="1" fill="hold">
                                          <p:stCondLst>
                                            <p:cond delay="0"/>
                                          </p:stCondLst>
                                        </p:cTn>
                                        <p:tgtEl>
                                          <p:spTgt spid="888"/>
                                        </p:tgtEl>
                                        <p:attrNameLst>
                                          <p:attrName>style.visibility</p:attrName>
                                        </p:attrNameLst>
                                      </p:cBhvr>
                                      <p:to>
                                        <p:strVal val="visible"/>
                                      </p:to>
                                    </p:set>
                                    <p:animEffect transition="in" filter="fade">
                                      <p:cBhvr>
                                        <p:cTn id="31" dur="1000"/>
                                        <p:tgtEl>
                                          <p:spTgt spid="888"/>
                                        </p:tgtEl>
                                      </p:cBhvr>
                                    </p:animEffect>
                                  </p:childTnLst>
                                </p:cTn>
                              </p:par>
                              <p:par>
                                <p:cTn id="32" presetID="10" presetClass="entr" presetSubtype="0" fill="hold" nodeType="withEffect">
                                  <p:stCondLst>
                                    <p:cond delay="0"/>
                                  </p:stCondLst>
                                  <p:childTnLst>
                                    <p:set>
                                      <p:cBhvr>
                                        <p:cTn id="33" dur="1" fill="hold">
                                          <p:stCondLst>
                                            <p:cond delay="0"/>
                                          </p:stCondLst>
                                        </p:cTn>
                                        <p:tgtEl>
                                          <p:spTgt spid="889"/>
                                        </p:tgtEl>
                                        <p:attrNameLst>
                                          <p:attrName>style.visibility</p:attrName>
                                        </p:attrNameLst>
                                      </p:cBhvr>
                                      <p:to>
                                        <p:strVal val="visible"/>
                                      </p:to>
                                    </p:set>
                                    <p:animEffect transition="in" filter="fade">
                                      <p:cBhvr>
                                        <p:cTn id="34" dur="1000"/>
                                        <p:tgtEl>
                                          <p:spTgt spid="889"/>
                                        </p:tgtEl>
                                      </p:cBhvr>
                                    </p:animEffect>
                                  </p:childTnLst>
                                </p:cTn>
                              </p:par>
                              <p:par>
                                <p:cTn id="35" presetID="10" presetClass="entr" presetSubtype="0" fill="hold" nodeType="withEffect">
                                  <p:stCondLst>
                                    <p:cond delay="0"/>
                                  </p:stCondLst>
                                  <p:childTnLst>
                                    <p:set>
                                      <p:cBhvr>
                                        <p:cTn id="36" dur="1" fill="hold">
                                          <p:stCondLst>
                                            <p:cond delay="0"/>
                                          </p:stCondLst>
                                        </p:cTn>
                                        <p:tgtEl>
                                          <p:spTgt spid="890"/>
                                        </p:tgtEl>
                                        <p:attrNameLst>
                                          <p:attrName>style.visibility</p:attrName>
                                        </p:attrNameLst>
                                      </p:cBhvr>
                                      <p:to>
                                        <p:strVal val="visible"/>
                                      </p:to>
                                    </p:set>
                                    <p:animEffect transition="in" filter="fade">
                                      <p:cBhvr>
                                        <p:cTn id="37" dur="1000"/>
                                        <p:tgtEl>
                                          <p:spTgt spid="890"/>
                                        </p:tgtEl>
                                      </p:cBhvr>
                                    </p:animEffect>
                                  </p:childTnLst>
                                </p:cTn>
                              </p:par>
                              <p:par>
                                <p:cTn id="38" presetID="10" presetClass="entr" presetSubtype="0" fill="hold" nodeType="withEffect">
                                  <p:stCondLst>
                                    <p:cond delay="0"/>
                                  </p:stCondLst>
                                  <p:childTnLst>
                                    <p:set>
                                      <p:cBhvr>
                                        <p:cTn id="39" dur="1" fill="hold">
                                          <p:stCondLst>
                                            <p:cond delay="0"/>
                                          </p:stCondLst>
                                        </p:cTn>
                                        <p:tgtEl>
                                          <p:spTgt spid="891"/>
                                        </p:tgtEl>
                                        <p:attrNameLst>
                                          <p:attrName>style.visibility</p:attrName>
                                        </p:attrNameLst>
                                      </p:cBhvr>
                                      <p:to>
                                        <p:strVal val="visible"/>
                                      </p:to>
                                    </p:set>
                                    <p:animEffect transition="in" filter="fade">
                                      <p:cBhvr>
                                        <p:cTn id="40" dur="1000"/>
                                        <p:tgtEl>
                                          <p:spTgt spid="891"/>
                                        </p:tgtEl>
                                      </p:cBhvr>
                                    </p:animEffect>
                                  </p:childTnLst>
                                </p:cTn>
                              </p:par>
                              <p:par>
                                <p:cTn id="41" presetID="10" presetClass="entr" presetSubtype="0" fill="hold" nodeType="withEffect">
                                  <p:stCondLst>
                                    <p:cond delay="0"/>
                                  </p:stCondLst>
                                  <p:childTnLst>
                                    <p:set>
                                      <p:cBhvr>
                                        <p:cTn id="42" dur="1" fill="hold">
                                          <p:stCondLst>
                                            <p:cond delay="0"/>
                                          </p:stCondLst>
                                        </p:cTn>
                                        <p:tgtEl>
                                          <p:spTgt spid="892"/>
                                        </p:tgtEl>
                                        <p:attrNameLst>
                                          <p:attrName>style.visibility</p:attrName>
                                        </p:attrNameLst>
                                      </p:cBhvr>
                                      <p:to>
                                        <p:strVal val="visible"/>
                                      </p:to>
                                    </p:set>
                                    <p:animEffect transition="in" filter="fade">
                                      <p:cBhvr>
                                        <p:cTn id="43" dur="1000"/>
                                        <p:tgtEl>
                                          <p:spTgt spid="892"/>
                                        </p:tgtEl>
                                      </p:cBhvr>
                                    </p:animEffect>
                                  </p:childTnLst>
                                </p:cTn>
                              </p:par>
                              <p:par>
                                <p:cTn id="44" presetID="10" presetClass="entr" presetSubtype="0" fill="hold" nodeType="withEffect">
                                  <p:stCondLst>
                                    <p:cond delay="0"/>
                                  </p:stCondLst>
                                  <p:childTnLst>
                                    <p:set>
                                      <p:cBhvr>
                                        <p:cTn id="45" dur="1" fill="hold">
                                          <p:stCondLst>
                                            <p:cond delay="0"/>
                                          </p:stCondLst>
                                        </p:cTn>
                                        <p:tgtEl>
                                          <p:spTgt spid="893"/>
                                        </p:tgtEl>
                                        <p:attrNameLst>
                                          <p:attrName>style.visibility</p:attrName>
                                        </p:attrNameLst>
                                      </p:cBhvr>
                                      <p:to>
                                        <p:strVal val="visible"/>
                                      </p:to>
                                    </p:set>
                                    <p:animEffect transition="in" filter="fade">
                                      <p:cBhvr>
                                        <p:cTn id="46" dur="1000"/>
                                        <p:tgtEl>
                                          <p:spTgt spid="89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7"/>
                                        </p:tgtEl>
                                        <p:attrNameLst>
                                          <p:attrName>style.visibility</p:attrName>
                                        </p:attrNameLst>
                                      </p:cBhvr>
                                      <p:to>
                                        <p:strVal val="visible"/>
                                      </p:to>
                                    </p:set>
                                    <p:animEffect transition="in" filter="fade">
                                      <p:cBhvr>
                                        <p:cTn id="51" dur="1000"/>
                                        <p:tgtEl>
                                          <p:spTgt spid="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54"/>
          <p:cNvSpPr txBox="1">
            <a:spLocks noGrp="1"/>
          </p:cNvSpPr>
          <p:nvPr>
            <p:ph type="body" idx="1"/>
          </p:nvPr>
        </p:nvSpPr>
        <p:spPr>
          <a:xfrm>
            <a:off x="4556738" y="1306887"/>
            <a:ext cx="3360300" cy="1477125"/>
          </a:xfrm>
          <a:prstGeom prst="rect">
            <a:avLst/>
          </a:prstGeom>
          <a:noFill/>
          <a:ln>
            <a:noFill/>
          </a:ln>
        </p:spPr>
        <p:txBody>
          <a:bodyPr spcFirstLastPara="1" wrap="square" lIns="91425" tIns="91425" rIns="91425" bIns="91425" anchor="t" anchorCtr="0">
            <a:noAutofit/>
          </a:bodyPr>
          <a:lstStyle/>
          <a:p>
            <a:pPr marL="457200" lvl="0" indent="-355600" algn="just" rtl="0">
              <a:lnSpc>
                <a:spcPct val="120000"/>
              </a:lnSpc>
              <a:spcBef>
                <a:spcPts val="0"/>
              </a:spcBef>
              <a:spcAft>
                <a:spcPts val="0"/>
              </a:spcAft>
              <a:buSzPts val="2000"/>
              <a:buChar char="❖"/>
            </a:pPr>
            <a:r>
              <a:rPr lang="en" sz="2000" b="1" dirty="0"/>
              <a:t>Sau </a:t>
            </a:r>
            <a:r>
              <a:rPr lang="en" sz="2000" b="1" dirty="0" smtClean="0"/>
              <a:t>cùng, </a:t>
            </a:r>
            <a:r>
              <a:rPr lang="en" sz="2000" b="1" dirty="0"/>
              <a:t>chuỗi mã hóa sẽ kết thúc bằng 4 ô mang giá trị 0 </a:t>
            </a:r>
            <a:endParaRPr sz="2000" b="1" dirty="0"/>
          </a:p>
        </p:txBody>
      </p:sp>
      <p:sp>
        <p:nvSpPr>
          <p:cNvPr id="909" name="Google Shape;909;p54"/>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910" name="Google Shape;910;p54"/>
          <p:cNvSpPr txBox="1">
            <a:spLocks noGrp="1"/>
          </p:cNvSpPr>
          <p:nvPr>
            <p:ph type="title"/>
          </p:nvPr>
        </p:nvSpPr>
        <p:spPr>
          <a:xfrm>
            <a:off x="5474400" y="176875"/>
            <a:ext cx="35817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900" b="1" i="1">
                <a:latin typeface="Calibri"/>
                <a:ea typeface="Calibri"/>
                <a:cs typeface="Calibri"/>
                <a:sym typeface="Calibri"/>
              </a:rPr>
              <a:t>Data Analysis</a:t>
            </a:r>
            <a:endParaRPr sz="2900" b="1" i="1">
              <a:latin typeface="Calibri"/>
              <a:ea typeface="Calibri"/>
              <a:cs typeface="Calibri"/>
              <a:sym typeface="Calibri"/>
            </a:endParaRPr>
          </a:p>
        </p:txBody>
      </p:sp>
      <p:sp>
        <p:nvSpPr>
          <p:cNvPr id="911" name="Google Shape;911;p54"/>
          <p:cNvSpPr/>
          <p:nvPr/>
        </p:nvSpPr>
        <p:spPr>
          <a:xfrm>
            <a:off x="8107900" y="1691750"/>
            <a:ext cx="389100" cy="35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2" name="Google Shape;912;p54"/>
          <p:cNvPicPr preferRelativeResize="0"/>
          <p:nvPr/>
        </p:nvPicPr>
        <p:blipFill>
          <a:blip r:embed="rId3">
            <a:alphaModFix/>
          </a:blip>
          <a:stretch>
            <a:fillRect/>
          </a:stretch>
        </p:blipFill>
        <p:spPr>
          <a:xfrm>
            <a:off x="602600" y="793061"/>
            <a:ext cx="3360299" cy="33672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8">
                                            <p:txEl>
                                              <p:pRg st="0" end="0"/>
                                            </p:txEl>
                                          </p:spTgt>
                                        </p:tgtEl>
                                        <p:attrNameLst>
                                          <p:attrName>style.visibility</p:attrName>
                                        </p:attrNameLst>
                                      </p:cBhvr>
                                      <p:to>
                                        <p:strVal val="visible"/>
                                      </p:to>
                                    </p:set>
                                    <p:animEffect transition="in" filter="fade">
                                      <p:cBhvr>
                                        <p:cTn id="7" dur="500"/>
                                        <p:tgtEl>
                                          <p:spTgt spid="9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2"/>
                                        </p:tgtEl>
                                        <p:attrNameLst>
                                          <p:attrName>style.visibility</p:attrName>
                                        </p:attrNameLst>
                                      </p:cBhvr>
                                      <p:to>
                                        <p:strVal val="visible"/>
                                      </p:to>
                                    </p:set>
                                    <p:animEffect transition="in" filter="fade">
                                      <p:cBhvr>
                                        <p:cTn id="12" dur="500"/>
                                        <p:tgtEl>
                                          <p:spTgt spid="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5"/>
          <p:cNvSpPr txBox="1">
            <a:spLocks noGrp="1"/>
          </p:cNvSpPr>
          <p:nvPr>
            <p:ph type="body" idx="1"/>
          </p:nvPr>
        </p:nvSpPr>
        <p:spPr>
          <a:xfrm>
            <a:off x="4605975" y="928950"/>
            <a:ext cx="3211800" cy="3445800"/>
          </a:xfrm>
          <a:prstGeom prst="rect">
            <a:avLst/>
          </a:prstGeom>
          <a:noFill/>
          <a:ln>
            <a:noFill/>
          </a:ln>
        </p:spPr>
        <p:txBody>
          <a:bodyPr spcFirstLastPara="1" wrap="square" lIns="91425" tIns="91425" rIns="91425" bIns="91425" anchor="t" anchorCtr="0">
            <a:noAutofit/>
          </a:bodyPr>
          <a:lstStyle/>
          <a:p>
            <a:pPr marL="457200" lvl="0" indent="-317500" algn="just" rtl="0">
              <a:lnSpc>
                <a:spcPct val="120000"/>
              </a:lnSpc>
              <a:spcBef>
                <a:spcPts val="0"/>
              </a:spcBef>
              <a:spcAft>
                <a:spcPts val="0"/>
              </a:spcAft>
              <a:buSzPts val="1400"/>
              <a:buChar char="❖"/>
            </a:pPr>
            <a:r>
              <a:rPr lang="en" b="1" dirty="0"/>
              <a:t>P</a:t>
            </a:r>
            <a:r>
              <a:rPr lang="en" b="1" dirty="0" smtClean="0"/>
              <a:t>hần </a:t>
            </a:r>
            <a:r>
              <a:rPr lang="en" b="1" dirty="0"/>
              <a:t>bits trống còn lại sẽ được dùng để tạo mã sửa </a:t>
            </a:r>
            <a:r>
              <a:rPr lang="en" b="1" dirty="0" smtClean="0"/>
              <a:t>lỗi</a:t>
            </a:r>
          </a:p>
          <a:p>
            <a:pPr marL="457200" lvl="0" indent="-317500" algn="just" rtl="0">
              <a:lnSpc>
                <a:spcPct val="120000"/>
              </a:lnSpc>
              <a:spcBef>
                <a:spcPts val="0"/>
              </a:spcBef>
              <a:spcAft>
                <a:spcPts val="0"/>
              </a:spcAft>
              <a:buSzPts val="1400"/>
              <a:buChar char="❖"/>
            </a:pPr>
            <a:endParaRPr b="1" dirty="0"/>
          </a:p>
          <a:p>
            <a:pPr marL="457200" lvl="0" indent="-317500" algn="just" rtl="0">
              <a:lnSpc>
                <a:spcPct val="120000"/>
              </a:lnSpc>
              <a:spcBef>
                <a:spcPts val="400"/>
              </a:spcBef>
              <a:spcAft>
                <a:spcPts val="0"/>
              </a:spcAft>
              <a:buSzPts val="1400"/>
              <a:buChar char="❖"/>
            </a:pPr>
            <a:r>
              <a:rPr lang="en" b="1" dirty="0"/>
              <a:t>Đây là phần rắc rối nhất khi khởi tạo mã QR nhưng cũng chính là phần khiến QR Code có ưu thế vượt trội so với Barcode</a:t>
            </a:r>
            <a:endParaRPr b="1" dirty="0"/>
          </a:p>
          <a:p>
            <a:pPr marL="457200" lvl="0" indent="0" algn="just" rtl="0">
              <a:lnSpc>
                <a:spcPct val="120000"/>
              </a:lnSpc>
              <a:spcBef>
                <a:spcPts val="400"/>
              </a:spcBef>
              <a:spcAft>
                <a:spcPts val="800"/>
              </a:spcAft>
              <a:buNone/>
            </a:pPr>
            <a:endParaRPr sz="2000" b="1" dirty="0"/>
          </a:p>
        </p:txBody>
      </p:sp>
      <p:sp>
        <p:nvSpPr>
          <p:cNvPr id="918" name="Google Shape;918;p55"/>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919" name="Google Shape;919;p55"/>
          <p:cNvSpPr txBox="1">
            <a:spLocks noGrp="1"/>
          </p:cNvSpPr>
          <p:nvPr>
            <p:ph type="title"/>
          </p:nvPr>
        </p:nvSpPr>
        <p:spPr>
          <a:xfrm>
            <a:off x="5364300" y="219325"/>
            <a:ext cx="37797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500" b="1" i="1">
                <a:latin typeface="Calibri"/>
                <a:ea typeface="Calibri"/>
                <a:cs typeface="Calibri"/>
                <a:sym typeface="Calibri"/>
              </a:rPr>
              <a:t>Error correction coding</a:t>
            </a:r>
            <a:endParaRPr sz="2500" b="1" i="1">
              <a:latin typeface="Calibri"/>
              <a:ea typeface="Calibri"/>
              <a:cs typeface="Calibri"/>
              <a:sym typeface="Calibri"/>
            </a:endParaRPr>
          </a:p>
        </p:txBody>
      </p:sp>
      <p:sp>
        <p:nvSpPr>
          <p:cNvPr id="920" name="Google Shape;920;p55"/>
          <p:cNvSpPr/>
          <p:nvPr/>
        </p:nvSpPr>
        <p:spPr>
          <a:xfrm>
            <a:off x="8107900" y="1691750"/>
            <a:ext cx="389100" cy="35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 name="Google Shape;921;p55"/>
          <p:cNvPicPr preferRelativeResize="0"/>
          <p:nvPr/>
        </p:nvPicPr>
        <p:blipFill>
          <a:blip r:embed="rId3">
            <a:alphaModFix/>
          </a:blip>
          <a:stretch>
            <a:fillRect/>
          </a:stretch>
        </p:blipFill>
        <p:spPr>
          <a:xfrm>
            <a:off x="594750" y="806525"/>
            <a:ext cx="3355848" cy="33649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7">
                                            <p:txEl>
                                              <p:pRg st="0" end="0"/>
                                            </p:txEl>
                                          </p:spTgt>
                                        </p:tgtEl>
                                        <p:attrNameLst>
                                          <p:attrName>style.visibility</p:attrName>
                                        </p:attrNameLst>
                                      </p:cBhvr>
                                      <p:to>
                                        <p:strVal val="visible"/>
                                      </p:to>
                                    </p:set>
                                    <p:animEffect transition="in" filter="fade">
                                      <p:cBhvr>
                                        <p:cTn id="7" dur="500"/>
                                        <p:tgtEl>
                                          <p:spTgt spid="9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
                                        </p:tgtEl>
                                        <p:attrNameLst>
                                          <p:attrName>style.visibility</p:attrName>
                                        </p:attrNameLst>
                                      </p:cBhvr>
                                      <p:to>
                                        <p:strVal val="visible"/>
                                      </p:to>
                                    </p:set>
                                    <p:animEffect transition="in" filter="fade">
                                      <p:cBhvr>
                                        <p:cTn id="12" dur="500"/>
                                        <p:tgtEl>
                                          <p:spTgt spid="9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17">
                                            <p:txEl>
                                              <p:pRg st="2" end="2"/>
                                            </p:txEl>
                                          </p:spTgt>
                                        </p:tgtEl>
                                        <p:attrNameLst>
                                          <p:attrName>style.visibility</p:attrName>
                                        </p:attrNameLst>
                                      </p:cBhvr>
                                      <p:to>
                                        <p:strVal val="visible"/>
                                      </p:to>
                                    </p:set>
                                    <p:animEffect transition="in" filter="barn(inVertical)">
                                      <p:cBhvr>
                                        <p:cTn id="17" dur="500"/>
                                        <p:tgtEl>
                                          <p:spTgt spid="9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58"/>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949" name="Google Shape;949;p58"/>
          <p:cNvSpPr txBox="1">
            <a:spLocks noGrp="1"/>
          </p:cNvSpPr>
          <p:nvPr>
            <p:ph type="title"/>
          </p:nvPr>
        </p:nvSpPr>
        <p:spPr>
          <a:xfrm>
            <a:off x="1358550" y="155650"/>
            <a:ext cx="37797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500" b="1" i="1" dirty="0" smtClean="0">
                <a:latin typeface="Calibri"/>
                <a:ea typeface="Calibri"/>
                <a:cs typeface="Calibri"/>
                <a:sym typeface="Calibri"/>
              </a:rPr>
              <a:t>Error correction coding</a:t>
            </a:r>
            <a:endParaRPr sz="2500" b="1" i="1" dirty="0">
              <a:latin typeface="Calibri"/>
              <a:ea typeface="Calibri"/>
              <a:cs typeface="Calibri"/>
              <a:sym typeface="Calibri"/>
            </a:endParaRPr>
          </a:p>
        </p:txBody>
      </p:sp>
      <p:sp>
        <p:nvSpPr>
          <p:cNvPr id="950" name="Google Shape;950;p58"/>
          <p:cNvSpPr txBox="1">
            <a:spLocks noGrp="1"/>
          </p:cNvSpPr>
          <p:nvPr>
            <p:ph type="body" idx="2"/>
          </p:nvPr>
        </p:nvSpPr>
        <p:spPr>
          <a:xfrm>
            <a:off x="921615" y="1025116"/>
            <a:ext cx="6961500" cy="1132200"/>
          </a:xfrm>
          <a:prstGeom prst="rect">
            <a:avLst/>
          </a:prstGeom>
          <a:noFill/>
          <a:ln>
            <a:noFill/>
          </a:ln>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en" sz="1300" b="1" dirty="0"/>
              <a:t>Lấy ví dụ cụm từ HELLO WORLD, sau khi mã hóa vào ma trận QR ta được như sau:</a:t>
            </a:r>
            <a:endParaRPr sz="1300" b="1" dirty="0"/>
          </a:p>
          <a:p>
            <a:pPr marL="0" lvl="0" indent="0" algn="just" rtl="0">
              <a:lnSpc>
                <a:spcPct val="120000"/>
              </a:lnSpc>
              <a:spcBef>
                <a:spcPts val="400"/>
              </a:spcBef>
              <a:spcAft>
                <a:spcPts val="0"/>
              </a:spcAft>
              <a:buNone/>
            </a:pPr>
            <a:r>
              <a:rPr lang="en" sz="1300" dirty="0"/>
              <a:t>00100000   01011011   00001011   01111000   11010001   01110010   11011100    </a:t>
            </a:r>
            <a:endParaRPr sz="1300" dirty="0"/>
          </a:p>
          <a:p>
            <a:pPr marL="0" lvl="0" indent="0" algn="just" rtl="0">
              <a:lnSpc>
                <a:spcPct val="120000"/>
              </a:lnSpc>
              <a:spcBef>
                <a:spcPts val="400"/>
              </a:spcBef>
              <a:spcAft>
                <a:spcPts val="0"/>
              </a:spcAft>
              <a:buNone/>
            </a:pPr>
            <a:r>
              <a:rPr lang="en" sz="1300" dirty="0"/>
              <a:t>01001101   01000011   01000000   11101100   </a:t>
            </a:r>
            <a:r>
              <a:rPr lang="en" sz="1300" b="1" i="1" dirty="0"/>
              <a:t>00010001  11101100</a:t>
            </a:r>
            <a:endParaRPr sz="1300" b="1" i="1" dirty="0"/>
          </a:p>
          <a:p>
            <a:pPr marL="0" lvl="0" indent="0" algn="just" rtl="0">
              <a:lnSpc>
                <a:spcPct val="120000"/>
              </a:lnSpc>
              <a:spcBef>
                <a:spcPts val="400"/>
              </a:spcBef>
              <a:spcAft>
                <a:spcPts val="0"/>
              </a:spcAft>
              <a:buNone/>
            </a:pPr>
            <a:endParaRPr sz="1300" b="1" dirty="0"/>
          </a:p>
          <a:p>
            <a:pPr marL="0" lvl="0" indent="0" algn="just" rtl="0">
              <a:lnSpc>
                <a:spcPct val="120000"/>
              </a:lnSpc>
              <a:spcBef>
                <a:spcPts val="400"/>
              </a:spcBef>
              <a:spcAft>
                <a:spcPts val="400"/>
              </a:spcAft>
              <a:buNone/>
            </a:pPr>
            <a:endParaRPr sz="1300" b="1" dirty="0"/>
          </a:p>
        </p:txBody>
      </p:sp>
      <p:sp>
        <p:nvSpPr>
          <p:cNvPr id="951" name="Google Shape;951;p58"/>
          <p:cNvSpPr/>
          <p:nvPr/>
        </p:nvSpPr>
        <p:spPr>
          <a:xfrm rot="5400000">
            <a:off x="5215463" y="1137066"/>
            <a:ext cx="156300" cy="1609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8"/>
          <p:cNvSpPr txBox="1"/>
          <p:nvPr/>
        </p:nvSpPr>
        <p:spPr>
          <a:xfrm>
            <a:off x="4821113" y="1934666"/>
            <a:ext cx="945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t>Các bits padding</a:t>
            </a:r>
            <a:endParaRPr sz="800" dirty="0"/>
          </a:p>
        </p:txBody>
      </p:sp>
      <p:sp>
        <p:nvSpPr>
          <p:cNvPr id="953" name="Google Shape;953;p58"/>
          <p:cNvSpPr txBox="1">
            <a:spLocks noGrp="1"/>
          </p:cNvSpPr>
          <p:nvPr>
            <p:ph type="title"/>
          </p:nvPr>
        </p:nvSpPr>
        <p:spPr>
          <a:xfrm>
            <a:off x="921615" y="2090966"/>
            <a:ext cx="7889450" cy="2042455"/>
          </a:xfrm>
          <a:prstGeom prst="rect">
            <a:avLst/>
          </a:prstGeom>
          <a:noFill/>
          <a:ln>
            <a:noFill/>
          </a:ln>
        </p:spPr>
        <p:txBody>
          <a:bodyPr spcFirstLastPara="1" wrap="square" lIns="91425" tIns="91425" rIns="91425" bIns="91425" anchor="t" anchorCtr="0">
            <a:noAutofit/>
          </a:bodyPr>
          <a:lstStyle/>
          <a:p>
            <a:pPr lvl="0" algn="l" rtl="0">
              <a:lnSpc>
                <a:spcPct val="130000"/>
              </a:lnSpc>
              <a:spcBef>
                <a:spcPts val="0"/>
              </a:spcBef>
              <a:spcAft>
                <a:spcPts val="0"/>
              </a:spcAft>
              <a:buSzPts val="3000"/>
            </a:pPr>
            <a:r>
              <a:rPr lang="en" sz="1300" b="1" dirty="0">
                <a:solidFill>
                  <a:srgbClr val="494949"/>
                </a:solidFill>
                <a:latin typeface="Calibri"/>
                <a:ea typeface="Calibri"/>
                <a:cs typeface="Calibri"/>
                <a:sym typeface="Calibri"/>
              </a:rPr>
              <a:t>Ta chuyển các </a:t>
            </a:r>
            <a:r>
              <a:rPr lang="en" sz="1300" b="1" dirty="0" smtClean="0">
                <a:solidFill>
                  <a:srgbClr val="494949"/>
                </a:solidFill>
                <a:latin typeface="Calibri"/>
                <a:ea typeface="Calibri"/>
                <a:cs typeface="Calibri"/>
                <a:sym typeface="Calibri"/>
              </a:rPr>
              <a:t>bits </a:t>
            </a:r>
            <a:r>
              <a:rPr lang="en" sz="1300" b="1" dirty="0">
                <a:solidFill>
                  <a:srgbClr val="494949"/>
                </a:solidFill>
                <a:latin typeface="Calibri"/>
                <a:ea typeface="Calibri"/>
                <a:cs typeface="Calibri"/>
                <a:sym typeface="Calibri"/>
              </a:rPr>
              <a:t>trên sang dạng thập phân: </a:t>
            </a:r>
            <a:r>
              <a:rPr lang="en" sz="1300" b="1" dirty="0" smtClean="0">
                <a:solidFill>
                  <a:srgbClr val="494949"/>
                </a:solidFill>
                <a:latin typeface="Calibri"/>
                <a:ea typeface="Calibri"/>
                <a:cs typeface="Calibri"/>
                <a:sym typeface="Calibri"/>
              </a:rPr>
              <a:t/>
            </a:r>
            <a:br>
              <a:rPr lang="en" sz="1300" b="1" dirty="0" smtClean="0">
                <a:solidFill>
                  <a:srgbClr val="494949"/>
                </a:solidFill>
                <a:latin typeface="Calibri"/>
                <a:ea typeface="Calibri"/>
                <a:cs typeface="Calibri"/>
                <a:sym typeface="Calibri"/>
              </a:rPr>
            </a:br>
            <a:r>
              <a:rPr lang="en" sz="1300" b="1" dirty="0" smtClean="0">
                <a:solidFill>
                  <a:srgbClr val="494949"/>
                </a:solidFill>
                <a:latin typeface="Calibri"/>
                <a:ea typeface="Calibri"/>
                <a:cs typeface="Calibri"/>
                <a:sym typeface="Calibri"/>
              </a:rPr>
              <a:t>          </a:t>
            </a:r>
            <a:r>
              <a:rPr lang="en" sz="1300" dirty="0" smtClean="0">
                <a:solidFill>
                  <a:srgbClr val="494949"/>
                </a:solidFill>
                <a:latin typeface="Calibri"/>
                <a:ea typeface="Calibri"/>
                <a:cs typeface="Calibri"/>
                <a:sym typeface="Calibri"/>
              </a:rPr>
              <a:t>32</a:t>
            </a:r>
            <a:r>
              <a:rPr lang="en" sz="1300" dirty="0">
                <a:solidFill>
                  <a:srgbClr val="494949"/>
                </a:solidFill>
                <a:latin typeface="Calibri"/>
                <a:ea typeface="Calibri"/>
                <a:cs typeface="Calibri"/>
                <a:sym typeface="Calibri"/>
              </a:rPr>
              <a:t>,  91,  11,  120,  209,  114,  220,  77,  67,  64,  236,  17,  236</a:t>
            </a:r>
            <a:endParaRPr sz="1300" dirty="0">
              <a:solidFill>
                <a:srgbClr val="494949"/>
              </a:solidFill>
              <a:latin typeface="Calibri"/>
              <a:ea typeface="Calibri"/>
              <a:cs typeface="Calibri"/>
              <a:sym typeface="Calibri"/>
            </a:endParaRPr>
          </a:p>
          <a:p>
            <a:pPr marL="0" lvl="0" indent="0" algn="l" rtl="0">
              <a:lnSpc>
                <a:spcPct val="130000"/>
              </a:lnSpc>
              <a:spcBef>
                <a:spcPts val="0"/>
              </a:spcBef>
              <a:spcAft>
                <a:spcPts val="0"/>
              </a:spcAft>
              <a:buSzPts val="3000"/>
              <a:buNone/>
            </a:pPr>
            <a:endParaRPr sz="1300" b="1" i="1" baseline="30000" dirty="0">
              <a:solidFill>
                <a:srgbClr val="494949"/>
              </a:solidFill>
              <a:latin typeface="Calibri"/>
              <a:ea typeface="Calibri"/>
              <a:cs typeface="Calibri"/>
              <a:sym typeface="Calibri"/>
            </a:endParaRPr>
          </a:p>
          <a:p>
            <a:pPr marL="0" lvl="0" indent="0" algn="l" rtl="0">
              <a:lnSpc>
                <a:spcPct val="120000"/>
              </a:lnSpc>
              <a:spcBef>
                <a:spcPts val="0"/>
              </a:spcBef>
              <a:spcAft>
                <a:spcPts val="0"/>
              </a:spcAft>
              <a:buSzPts val="3000"/>
              <a:buNone/>
            </a:pPr>
            <a:endParaRPr sz="1300" dirty="0">
              <a:solidFill>
                <a:srgbClr val="494949"/>
              </a:solidFill>
              <a:latin typeface="Calibri"/>
              <a:ea typeface="Calibri"/>
              <a:cs typeface="Calibri"/>
              <a:sym typeface="Calibri"/>
            </a:endParaRPr>
          </a:p>
        </p:txBody>
      </p:sp>
      <p:sp>
        <p:nvSpPr>
          <p:cNvPr id="9" name="Google Shape;949;p58"/>
          <p:cNvSpPr txBox="1">
            <a:spLocks/>
          </p:cNvSpPr>
          <p:nvPr/>
        </p:nvSpPr>
        <p:spPr>
          <a:xfrm>
            <a:off x="921616" y="629817"/>
            <a:ext cx="2890730" cy="416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drich"/>
              <a:buNone/>
              <a:defRPr sz="30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9pPr>
          </a:lstStyle>
          <a:p>
            <a:r>
              <a:rPr lang="en-US" sz="1700" b="1" i="1" dirty="0" smtClean="0">
                <a:latin typeface="Calibri"/>
                <a:ea typeface="Calibri"/>
                <a:cs typeface="Calibri"/>
                <a:sym typeface="Calibri"/>
              </a:rPr>
              <a:t>Generate </a:t>
            </a:r>
            <a:r>
              <a:rPr lang="en-US" sz="1700" b="1" i="1" dirty="0" err="1" smtClean="0">
                <a:latin typeface="Calibri"/>
                <a:ea typeface="Calibri"/>
                <a:cs typeface="Calibri"/>
                <a:sym typeface="Calibri"/>
              </a:rPr>
              <a:t>đa</a:t>
            </a:r>
            <a:r>
              <a:rPr lang="en-US" sz="1700" b="1" i="1" dirty="0" smtClean="0">
                <a:latin typeface="Calibri"/>
                <a:ea typeface="Calibri"/>
                <a:cs typeface="Calibri"/>
                <a:sym typeface="Calibri"/>
              </a:rPr>
              <a:t> </a:t>
            </a:r>
            <a:r>
              <a:rPr lang="en-US" sz="1700" b="1" i="1" dirty="0" err="1" smtClean="0">
                <a:latin typeface="Calibri"/>
                <a:ea typeface="Calibri"/>
                <a:cs typeface="Calibri"/>
                <a:sym typeface="Calibri"/>
              </a:rPr>
              <a:t>thức</a:t>
            </a:r>
            <a:r>
              <a:rPr lang="en-US" sz="1700" b="1" i="1" dirty="0" smtClean="0">
                <a:latin typeface="Calibri"/>
                <a:ea typeface="Calibri"/>
                <a:cs typeface="Calibri"/>
                <a:sym typeface="Calibri"/>
              </a:rPr>
              <a:t> </a:t>
            </a:r>
            <a:r>
              <a:rPr lang="en-US" sz="1700" b="1" i="1" dirty="0" err="1" smtClean="0">
                <a:latin typeface="Calibri"/>
                <a:ea typeface="Calibri"/>
                <a:cs typeface="Calibri"/>
                <a:sym typeface="Calibri"/>
              </a:rPr>
              <a:t>thông</a:t>
            </a:r>
            <a:r>
              <a:rPr lang="en-US" sz="1700" b="1" i="1" dirty="0" smtClean="0">
                <a:latin typeface="Calibri"/>
                <a:ea typeface="Calibri"/>
                <a:cs typeface="Calibri"/>
                <a:sym typeface="Calibri"/>
              </a:rPr>
              <a:t> </a:t>
            </a:r>
            <a:r>
              <a:rPr lang="en-US" sz="1700" b="1" i="1" dirty="0" err="1" smtClean="0">
                <a:latin typeface="Calibri"/>
                <a:ea typeface="Calibri"/>
                <a:cs typeface="Calibri"/>
                <a:sym typeface="Calibri"/>
              </a:rPr>
              <a:t>điệp</a:t>
            </a:r>
            <a:endParaRPr lang="en-US" sz="1700" b="1" i="1" dirty="0">
              <a:latin typeface="Calibri"/>
              <a:ea typeface="Calibri"/>
              <a:cs typeface="Calibri"/>
              <a:sym typeface="Calibri"/>
            </a:endParaRPr>
          </a:p>
        </p:txBody>
      </p:sp>
      <p:sp>
        <p:nvSpPr>
          <p:cNvPr id="10" name="Google Shape;949;p58"/>
          <p:cNvSpPr txBox="1">
            <a:spLocks/>
          </p:cNvSpPr>
          <p:nvPr/>
        </p:nvSpPr>
        <p:spPr>
          <a:xfrm>
            <a:off x="921615" y="2688026"/>
            <a:ext cx="5359611" cy="442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drich"/>
              <a:buNone/>
              <a:defRPr sz="30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9pPr>
          </a:lstStyle>
          <a:p>
            <a:pPr marL="171450" indent="-171450">
              <a:lnSpc>
                <a:spcPct val="130000"/>
              </a:lnSpc>
              <a:spcAft>
                <a:spcPts val="400"/>
              </a:spcAft>
              <a:buClr>
                <a:schemeClr val="bg2">
                  <a:lumMod val="75000"/>
                </a:schemeClr>
              </a:buClr>
              <a:buSzPct val="150000"/>
              <a:buFont typeface="Arial" panose="020B0604020202020204" pitchFamily="34" charset="0"/>
              <a:buChar char="•"/>
            </a:pPr>
            <a:r>
              <a:rPr lang="en-US" sz="1050" b="1" i="1" dirty="0" err="1" smtClean="0">
                <a:solidFill>
                  <a:schemeClr val="bg2"/>
                </a:solidFill>
                <a:latin typeface="+mj-lt"/>
                <a:ea typeface="Calibri"/>
                <a:cs typeface="Calibri"/>
                <a:sym typeface="Calibri"/>
              </a:rPr>
              <a:t>Kết</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quả</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mã</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sửa</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lỗi</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của</a:t>
            </a:r>
            <a:r>
              <a:rPr lang="en-US" sz="1050" b="1" i="1" dirty="0" smtClean="0">
                <a:solidFill>
                  <a:schemeClr val="bg2"/>
                </a:solidFill>
                <a:latin typeface="+mj-lt"/>
                <a:ea typeface="Calibri"/>
                <a:cs typeface="Calibri"/>
                <a:sym typeface="Calibri"/>
              </a:rPr>
              <a:t> ta </a:t>
            </a:r>
            <a:r>
              <a:rPr lang="en-US" sz="1050" b="1" i="1" dirty="0" err="1" smtClean="0">
                <a:solidFill>
                  <a:schemeClr val="bg2"/>
                </a:solidFill>
                <a:latin typeface="+mj-lt"/>
                <a:ea typeface="Calibri"/>
                <a:cs typeface="Calibri"/>
                <a:sym typeface="Calibri"/>
              </a:rPr>
              <a:t>là</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cơ</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số</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của</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đa</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thức</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trên</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chuyển</a:t>
            </a:r>
            <a:r>
              <a:rPr lang="en-US" sz="1050" b="1" i="1" dirty="0" smtClean="0">
                <a:solidFill>
                  <a:schemeClr val="bg2"/>
                </a:solidFill>
                <a:latin typeface="+mj-lt"/>
                <a:ea typeface="Calibri"/>
                <a:cs typeface="Calibri"/>
                <a:sym typeface="Calibri"/>
              </a:rPr>
              <a:t> qua </a:t>
            </a:r>
            <a:r>
              <a:rPr lang="en-US" sz="1050" b="1" i="1" dirty="0" err="1" smtClean="0">
                <a:solidFill>
                  <a:schemeClr val="bg2"/>
                </a:solidFill>
                <a:latin typeface="+mj-lt"/>
                <a:ea typeface="Calibri"/>
                <a:cs typeface="Calibri"/>
                <a:sym typeface="Calibri"/>
              </a:rPr>
              <a:t>nhị</a:t>
            </a:r>
            <a:r>
              <a:rPr lang="en-US" sz="1050" b="1" i="1" dirty="0" smtClean="0">
                <a:solidFill>
                  <a:schemeClr val="bg2"/>
                </a:solidFill>
                <a:latin typeface="+mj-lt"/>
                <a:ea typeface="Calibri"/>
                <a:cs typeface="Calibri"/>
                <a:sym typeface="Calibri"/>
              </a:rPr>
              <a:t> </a:t>
            </a:r>
            <a:r>
              <a:rPr lang="en-US" sz="1050" b="1" i="1" dirty="0" err="1" smtClean="0">
                <a:solidFill>
                  <a:schemeClr val="bg2"/>
                </a:solidFill>
                <a:latin typeface="+mj-lt"/>
                <a:ea typeface="Calibri"/>
                <a:cs typeface="Calibri"/>
                <a:sym typeface="Calibri"/>
              </a:rPr>
              <a:t>phân</a:t>
            </a:r>
            <a:endParaRPr lang="en-US" sz="1050" b="1" i="1" dirty="0" smtClean="0">
              <a:solidFill>
                <a:schemeClr val="bg2"/>
              </a:solidFill>
              <a:latin typeface="+mj-lt"/>
              <a:ea typeface="Calibri"/>
              <a:cs typeface="Calibri"/>
              <a:sym typeface="Calibri"/>
            </a:endParaRPr>
          </a:p>
          <a:p>
            <a:pPr>
              <a:lnSpc>
                <a:spcPct val="120000"/>
              </a:lnSpc>
              <a:spcAft>
                <a:spcPts val="200"/>
              </a:spcAft>
            </a:pPr>
            <a:endParaRPr lang="en-US" sz="1050" b="1" i="1" dirty="0" smtClean="0">
              <a:solidFill>
                <a:schemeClr val="bg2"/>
              </a:solidFill>
              <a:latin typeface="+mj-lt"/>
              <a:ea typeface="Calibri"/>
              <a:cs typeface="Calibri"/>
              <a:sym typeface="Calibri"/>
            </a:endParaRPr>
          </a:p>
        </p:txBody>
      </p:sp>
      <p:sp>
        <p:nvSpPr>
          <p:cNvPr id="11" name="Google Shape;949;p58"/>
          <p:cNvSpPr txBox="1">
            <a:spLocks/>
          </p:cNvSpPr>
          <p:nvPr/>
        </p:nvSpPr>
        <p:spPr>
          <a:xfrm>
            <a:off x="1438128" y="3091532"/>
            <a:ext cx="4410041" cy="416368"/>
          </a:xfrm>
          <a:prstGeom prst="rect">
            <a:avLst/>
          </a:prstGeom>
          <a:solidFill>
            <a:schemeClr val="accent5">
              <a:lumMod val="40000"/>
              <a:lumOff val="60000"/>
            </a:schemeClr>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drich"/>
              <a:buNone/>
              <a:defRPr sz="30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9pPr>
          </a:lstStyle>
          <a:p>
            <a:pPr lvl="0">
              <a:lnSpc>
                <a:spcPct val="120000"/>
              </a:lnSpc>
              <a:spcAft>
                <a:spcPts val="200"/>
              </a:spcAft>
              <a:buClr>
                <a:srgbClr val="000000"/>
              </a:buClr>
              <a:buSzTx/>
            </a:pPr>
            <a:r>
              <a:rPr lang="en-US" sz="1050" i="1" dirty="0">
                <a:solidFill>
                  <a:srgbClr val="434343"/>
                </a:solidFill>
                <a:latin typeface="Arial"/>
                <a:ea typeface="Calibri"/>
                <a:cs typeface="Calibri"/>
                <a:sym typeface="Calibri"/>
              </a:rPr>
              <a:t>168    72    22    82    217    54    156    0    </a:t>
            </a:r>
            <a:r>
              <a:rPr lang="en-US" sz="1050" i="1" dirty="0">
                <a:solidFill>
                  <a:srgbClr val="434343"/>
                </a:solidFill>
                <a:latin typeface="Arial"/>
                <a:cs typeface="Arial"/>
                <a:sym typeface="Arial"/>
              </a:rPr>
              <a:t>46    15    180    122    16</a:t>
            </a:r>
          </a:p>
        </p:txBody>
      </p:sp>
      <p:sp>
        <p:nvSpPr>
          <p:cNvPr id="12" name="Google Shape;949;p58"/>
          <p:cNvSpPr txBox="1">
            <a:spLocks/>
          </p:cNvSpPr>
          <p:nvPr/>
        </p:nvSpPr>
        <p:spPr>
          <a:xfrm>
            <a:off x="1098157" y="3985306"/>
            <a:ext cx="5089979" cy="522573"/>
          </a:xfrm>
          <a:prstGeom prst="rect">
            <a:avLst/>
          </a:prstGeom>
          <a:solidFill>
            <a:schemeClr val="accent5">
              <a:lumMod val="40000"/>
              <a:lumOff val="60000"/>
            </a:schemeClr>
          </a:solid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drich"/>
              <a:buNone/>
              <a:defRPr sz="30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9pPr>
          </a:lstStyle>
          <a:p>
            <a:pPr lvl="0" algn="ctr">
              <a:lnSpc>
                <a:spcPct val="120000"/>
              </a:lnSpc>
              <a:spcAft>
                <a:spcPts val="200"/>
              </a:spcAft>
              <a:buClr>
                <a:srgbClr val="000000"/>
              </a:buClr>
              <a:buSzTx/>
            </a:pPr>
            <a:r>
              <a:rPr lang="en-US" sz="1050" i="1" dirty="0">
                <a:solidFill>
                  <a:srgbClr val="434343"/>
                </a:solidFill>
                <a:latin typeface="Arial"/>
                <a:cs typeface="Arial"/>
                <a:sym typeface="Arial"/>
              </a:rPr>
              <a:t>10101000   01001000   00010110   01010010   11011001   00110110   10011100   </a:t>
            </a:r>
          </a:p>
          <a:p>
            <a:pPr lvl="0" algn="ctr">
              <a:lnSpc>
                <a:spcPct val="120000"/>
              </a:lnSpc>
              <a:spcAft>
                <a:spcPts val="200"/>
              </a:spcAft>
              <a:buClr>
                <a:srgbClr val="000000"/>
              </a:buClr>
              <a:buSzTx/>
            </a:pPr>
            <a:r>
              <a:rPr lang="en-US" sz="1050" i="1" dirty="0">
                <a:solidFill>
                  <a:srgbClr val="434343"/>
                </a:solidFill>
                <a:latin typeface="Arial"/>
                <a:cs typeface="Arial"/>
                <a:sym typeface="Arial"/>
              </a:rPr>
              <a:t>00000000   00101110   00001111   10110100   01111010   00010000</a:t>
            </a:r>
            <a:endParaRPr lang="en-US" sz="1050" i="1" dirty="0">
              <a:solidFill>
                <a:srgbClr val="434343"/>
              </a:solidFill>
              <a:latin typeface="Arial"/>
              <a:ea typeface="Calibri"/>
              <a:cs typeface="Calibri"/>
              <a:sym typeface="Calibri"/>
            </a:endParaRPr>
          </a:p>
        </p:txBody>
      </p:sp>
      <p:sp>
        <p:nvSpPr>
          <p:cNvPr id="13" name="Down Arrow 12"/>
          <p:cNvSpPr/>
          <p:nvPr/>
        </p:nvSpPr>
        <p:spPr>
          <a:xfrm>
            <a:off x="2883916" y="3590565"/>
            <a:ext cx="1435007" cy="334899"/>
          </a:xfrm>
          <a:prstGeom prst="downArrow">
            <a:avLst>
              <a:gd name="adj1" fmla="val 8844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smtClean="0"/>
          </a:p>
          <a:p>
            <a:pPr algn="ctr"/>
            <a:r>
              <a:rPr lang="en-US" sz="700" dirty="0" err="1" smtClean="0"/>
              <a:t>Thuật</a:t>
            </a:r>
            <a:r>
              <a:rPr lang="en-US" sz="700" dirty="0" smtClean="0"/>
              <a:t> </a:t>
            </a:r>
            <a:r>
              <a:rPr lang="en-US" sz="700" dirty="0" err="1" smtClean="0"/>
              <a:t>toán</a:t>
            </a:r>
            <a:endParaRPr lang="en-US" sz="700" dirty="0" smtClean="0"/>
          </a:p>
          <a:p>
            <a:pPr algn="ctr"/>
            <a:r>
              <a:rPr lang="en-US" sz="700" dirty="0" smtClean="0"/>
              <a:t>Reed-Solomon</a:t>
            </a:r>
          </a:p>
        </p:txBody>
      </p:sp>
    </p:spTree>
    <p:extLst>
      <p:ext uri="{BB962C8B-B14F-4D97-AF65-F5344CB8AC3E}">
        <p14:creationId xmlns:p14="http://schemas.microsoft.com/office/powerpoint/2010/main" val="247954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0">
                                            <p:txEl>
                                              <p:pRg st="0" end="0"/>
                                            </p:txEl>
                                          </p:spTgt>
                                        </p:tgtEl>
                                        <p:attrNameLst>
                                          <p:attrName>style.visibility</p:attrName>
                                        </p:attrNameLst>
                                      </p:cBhvr>
                                      <p:to>
                                        <p:strVal val="visible"/>
                                      </p:to>
                                    </p:set>
                                    <p:animEffect transition="in" filter="fade">
                                      <p:cBhvr>
                                        <p:cTn id="7" dur="500"/>
                                        <p:tgtEl>
                                          <p:spTgt spid="9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52"/>
                                        </p:tgtEl>
                                        <p:attrNameLst>
                                          <p:attrName>style.visibility</p:attrName>
                                        </p:attrNameLst>
                                      </p:cBhvr>
                                      <p:to>
                                        <p:strVal val="visible"/>
                                      </p:to>
                                    </p:set>
                                    <p:animEffect transition="in" filter="fade">
                                      <p:cBhvr>
                                        <p:cTn id="12" dur="500"/>
                                        <p:tgtEl>
                                          <p:spTgt spid="9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51"/>
                                        </p:tgtEl>
                                        <p:attrNameLst>
                                          <p:attrName>style.visibility</p:attrName>
                                        </p:attrNameLst>
                                      </p:cBhvr>
                                      <p:to>
                                        <p:strVal val="visible"/>
                                      </p:to>
                                    </p:set>
                                    <p:animEffect transition="in" filter="fade">
                                      <p:cBhvr>
                                        <p:cTn id="15" dur="500"/>
                                        <p:tgtEl>
                                          <p:spTgt spid="951"/>
                                        </p:tgtEl>
                                      </p:cBhvr>
                                    </p:animEffect>
                                  </p:childTnLst>
                                </p:cTn>
                              </p:par>
                              <p:par>
                                <p:cTn id="16" presetID="10" presetClass="entr" presetSubtype="0" fill="hold" nodeType="withEffect">
                                  <p:stCondLst>
                                    <p:cond delay="0"/>
                                  </p:stCondLst>
                                  <p:childTnLst>
                                    <p:set>
                                      <p:cBhvr>
                                        <p:cTn id="17" dur="1" fill="hold">
                                          <p:stCondLst>
                                            <p:cond delay="0"/>
                                          </p:stCondLst>
                                        </p:cTn>
                                        <p:tgtEl>
                                          <p:spTgt spid="950">
                                            <p:txEl>
                                              <p:pRg st="1" end="1"/>
                                            </p:txEl>
                                          </p:spTgt>
                                        </p:tgtEl>
                                        <p:attrNameLst>
                                          <p:attrName>style.visibility</p:attrName>
                                        </p:attrNameLst>
                                      </p:cBhvr>
                                      <p:to>
                                        <p:strVal val="visible"/>
                                      </p:to>
                                    </p:set>
                                    <p:animEffect transition="in" filter="fade">
                                      <p:cBhvr>
                                        <p:cTn id="18" dur="500"/>
                                        <p:tgtEl>
                                          <p:spTgt spid="950">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50">
                                            <p:txEl>
                                              <p:pRg st="2" end="2"/>
                                            </p:txEl>
                                          </p:spTgt>
                                        </p:tgtEl>
                                        <p:attrNameLst>
                                          <p:attrName>style.visibility</p:attrName>
                                        </p:attrNameLst>
                                      </p:cBhvr>
                                      <p:to>
                                        <p:strVal val="visible"/>
                                      </p:to>
                                    </p:set>
                                    <p:animEffect transition="in" filter="fade">
                                      <p:cBhvr>
                                        <p:cTn id="21" dur="500"/>
                                        <p:tgtEl>
                                          <p:spTgt spid="95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953"/>
                                        </p:tgtEl>
                                        <p:attrNameLst>
                                          <p:attrName>style.visibility</p:attrName>
                                        </p:attrNameLst>
                                      </p:cBhvr>
                                      <p:to>
                                        <p:strVal val="visible"/>
                                      </p:to>
                                    </p:set>
                                    <p:animEffect transition="in" filter="wipe(up)">
                                      <p:cBhvr>
                                        <p:cTn id="26" dur="500"/>
                                        <p:tgtEl>
                                          <p:spTgt spid="95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500"/>
                                        <p:tgtEl>
                                          <p:spTgt spid="1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1" grpId="0" animBg="1"/>
      <p:bldP spid="952" grpId="0"/>
      <p:bldP spid="953" grpId="0"/>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p39"/>
          <p:cNvPicPr preferRelativeResize="0"/>
          <p:nvPr/>
        </p:nvPicPr>
        <p:blipFill rotWithShape="1">
          <a:blip r:embed="rId3">
            <a:alphaModFix/>
          </a:blip>
          <a:srcRect/>
          <a:stretch/>
        </p:blipFill>
        <p:spPr>
          <a:xfrm>
            <a:off x="5570627" y="1111348"/>
            <a:ext cx="1385847" cy="1431051"/>
          </a:xfrm>
          <a:prstGeom prst="ellipse">
            <a:avLst/>
          </a:prstGeom>
          <a:noFill/>
          <a:ln w="38100" cap="flat" cmpd="sng">
            <a:solidFill>
              <a:schemeClr val="accent2"/>
            </a:solidFill>
            <a:prstDash val="solid"/>
            <a:round/>
            <a:headEnd type="none" w="sm" len="sm"/>
            <a:tailEnd type="none" w="sm" len="sm"/>
          </a:ln>
        </p:spPr>
      </p:pic>
      <p:pic>
        <p:nvPicPr>
          <p:cNvPr id="661" name="Google Shape;661;p39"/>
          <p:cNvPicPr preferRelativeResize="0"/>
          <p:nvPr/>
        </p:nvPicPr>
        <p:blipFill rotWithShape="1">
          <a:blip r:embed="rId4">
            <a:alphaModFix/>
          </a:blip>
          <a:srcRect/>
          <a:stretch/>
        </p:blipFill>
        <p:spPr>
          <a:xfrm>
            <a:off x="4337532" y="1111348"/>
            <a:ext cx="1361640" cy="1431051"/>
          </a:xfrm>
          <a:prstGeom prst="ellipse">
            <a:avLst/>
          </a:prstGeom>
          <a:noFill/>
          <a:ln w="38100" cap="flat" cmpd="sng">
            <a:solidFill>
              <a:schemeClr val="accent2"/>
            </a:solidFill>
            <a:prstDash val="solid"/>
            <a:round/>
            <a:headEnd type="none" w="sm" len="sm"/>
            <a:tailEnd type="none" w="sm" len="sm"/>
          </a:ln>
        </p:spPr>
      </p:pic>
      <p:sp>
        <p:nvSpPr>
          <p:cNvPr id="662" name="Google Shape;662;p39"/>
          <p:cNvSpPr txBox="1">
            <a:spLocks noGrp="1"/>
          </p:cNvSpPr>
          <p:nvPr>
            <p:ph type="title"/>
          </p:nvPr>
        </p:nvSpPr>
        <p:spPr>
          <a:xfrm>
            <a:off x="990838" y="2653012"/>
            <a:ext cx="7423650" cy="805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300"/>
              <a:buNone/>
            </a:pPr>
            <a:r>
              <a:rPr lang="en" sz="4500" dirty="0"/>
              <a:t>Hello! We’re Group </a:t>
            </a:r>
            <a:r>
              <a:rPr lang="en" sz="4500" dirty="0" smtClean="0"/>
              <a:t>3</a:t>
            </a:r>
            <a:endParaRPr sz="4500" dirty="0"/>
          </a:p>
        </p:txBody>
      </p:sp>
      <p:sp>
        <p:nvSpPr>
          <p:cNvPr id="663" name="Google Shape;663;p39"/>
          <p:cNvSpPr txBox="1">
            <a:spLocks noGrp="1"/>
          </p:cNvSpPr>
          <p:nvPr>
            <p:ph type="body" idx="1"/>
          </p:nvPr>
        </p:nvSpPr>
        <p:spPr>
          <a:xfrm>
            <a:off x="822619" y="3458512"/>
            <a:ext cx="7423650" cy="1128236"/>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SzPts val="1400"/>
              <a:buNone/>
            </a:pPr>
            <a:r>
              <a:rPr lang="en" sz="2300"/>
              <a:t>Chào mừng thầy và các bạn </a:t>
            </a:r>
            <a:endParaRPr/>
          </a:p>
          <a:p>
            <a:pPr marL="0" lvl="0" indent="0" algn="ctr" rtl="0">
              <a:lnSpc>
                <a:spcPct val="120000"/>
              </a:lnSpc>
              <a:spcBef>
                <a:spcPts val="0"/>
              </a:spcBef>
              <a:spcAft>
                <a:spcPts val="0"/>
              </a:spcAft>
              <a:buSzPts val="1400"/>
              <a:buNone/>
            </a:pPr>
            <a:r>
              <a:rPr lang="en" sz="2300"/>
              <a:t>đến với phần thuyết trình của nhóm chúng em</a:t>
            </a:r>
            <a:endParaRPr sz="2300"/>
          </a:p>
        </p:txBody>
      </p:sp>
      <p:pic>
        <p:nvPicPr>
          <p:cNvPr id="664" name="Google Shape;664;p39"/>
          <p:cNvPicPr preferRelativeResize="0"/>
          <p:nvPr/>
        </p:nvPicPr>
        <p:blipFill rotWithShape="1">
          <a:blip r:embed="rId5">
            <a:alphaModFix/>
          </a:blip>
          <a:srcRect/>
          <a:stretch/>
        </p:blipFill>
        <p:spPr>
          <a:xfrm>
            <a:off x="3120550" y="1111348"/>
            <a:ext cx="1351627" cy="1431051"/>
          </a:xfrm>
          <a:prstGeom prst="ellipse">
            <a:avLst/>
          </a:prstGeom>
          <a:noFill/>
          <a:ln w="38100" cap="flat" cmpd="sng">
            <a:solidFill>
              <a:schemeClr val="accent2"/>
            </a:solidFill>
            <a:prstDash val="solid"/>
            <a:round/>
            <a:headEnd type="none" w="sm" len="sm"/>
            <a:tailEnd type="none" w="sm" len="sm"/>
          </a:ln>
        </p:spPr>
      </p:pic>
      <p:pic>
        <p:nvPicPr>
          <p:cNvPr id="665" name="Google Shape;665;p39"/>
          <p:cNvPicPr preferRelativeResize="0"/>
          <p:nvPr/>
        </p:nvPicPr>
        <p:blipFill rotWithShape="1">
          <a:blip r:embed="rId6">
            <a:alphaModFix/>
          </a:blip>
          <a:srcRect/>
          <a:stretch/>
        </p:blipFill>
        <p:spPr>
          <a:xfrm>
            <a:off x="2001353" y="1111348"/>
            <a:ext cx="1361640" cy="1431051"/>
          </a:xfrm>
          <a:prstGeom prst="ellipse">
            <a:avLst/>
          </a:prstGeom>
          <a:noFill/>
          <a:ln w="38100" cap="flat" cmpd="sng">
            <a:solidFill>
              <a:schemeClr val="accent2"/>
            </a:solidFill>
            <a:prstDash val="solid"/>
            <a:round/>
            <a:headEnd type="none" w="sm" len="sm"/>
            <a:tailEnd type="none" w="sm" len="sm"/>
          </a:ln>
        </p:spPr>
      </p:pic>
      <p:sp>
        <p:nvSpPr>
          <p:cNvPr id="666" name="Google Shape;666;p39"/>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Tree>
  </p:cSld>
  <p:clrMapOvr>
    <a:masterClrMapping/>
  </p:clrMapOvr>
  <p:transition>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60"/>
          <p:cNvSpPr txBox="1">
            <a:spLocks noGrp="1"/>
          </p:cNvSpPr>
          <p:nvPr>
            <p:ph type="body" idx="1"/>
          </p:nvPr>
        </p:nvSpPr>
        <p:spPr>
          <a:xfrm>
            <a:off x="4486400" y="1618268"/>
            <a:ext cx="3757268" cy="639598"/>
          </a:xfrm>
          <a:prstGeom prst="rect">
            <a:avLst/>
          </a:prstGeom>
          <a:noFill/>
          <a:ln>
            <a:noFill/>
          </a:ln>
        </p:spPr>
        <p:txBody>
          <a:bodyPr spcFirstLastPara="1" wrap="square" lIns="91425" tIns="91425" rIns="91425" bIns="91425" anchor="t" anchorCtr="0">
            <a:noAutofit/>
          </a:bodyPr>
          <a:lstStyle/>
          <a:p>
            <a:pPr marL="457200" lvl="0" indent="-355600" algn="just" rtl="0">
              <a:lnSpc>
                <a:spcPct val="120000"/>
              </a:lnSpc>
              <a:spcBef>
                <a:spcPts val="0"/>
              </a:spcBef>
              <a:spcAft>
                <a:spcPts val="0"/>
              </a:spcAft>
              <a:buSzPts val="2000"/>
              <a:buChar char="❖"/>
            </a:pPr>
            <a:r>
              <a:rPr lang="en" sz="2200" b="1" dirty="0"/>
              <a:t>Thành </a:t>
            </a:r>
            <a:r>
              <a:rPr lang="en" sz="2200" b="1" dirty="0" smtClean="0"/>
              <a:t>quả cuối cùng</a:t>
            </a:r>
            <a:endParaRPr sz="2200" b="1" dirty="0"/>
          </a:p>
          <a:p>
            <a:pPr marL="457200" lvl="0" indent="0" algn="just" rtl="0">
              <a:lnSpc>
                <a:spcPct val="120000"/>
              </a:lnSpc>
              <a:spcBef>
                <a:spcPts val="800"/>
              </a:spcBef>
              <a:spcAft>
                <a:spcPts val="0"/>
              </a:spcAft>
              <a:buNone/>
            </a:pPr>
            <a:r>
              <a:rPr lang="en" sz="2000" b="1" dirty="0"/>
              <a:t> </a:t>
            </a:r>
            <a:endParaRPr sz="2000" b="1" dirty="0"/>
          </a:p>
          <a:p>
            <a:pPr marL="457200" lvl="0" indent="0" algn="just" rtl="0">
              <a:lnSpc>
                <a:spcPct val="120000"/>
              </a:lnSpc>
              <a:spcBef>
                <a:spcPts val="800"/>
              </a:spcBef>
              <a:spcAft>
                <a:spcPts val="800"/>
              </a:spcAft>
              <a:buNone/>
            </a:pPr>
            <a:endParaRPr sz="2000" b="1" dirty="0"/>
          </a:p>
        </p:txBody>
      </p:sp>
      <p:sp>
        <p:nvSpPr>
          <p:cNvPr id="965" name="Google Shape;965;p60"/>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966" name="Google Shape;966;p60"/>
          <p:cNvSpPr txBox="1">
            <a:spLocks noGrp="1"/>
          </p:cNvSpPr>
          <p:nvPr>
            <p:ph type="title"/>
          </p:nvPr>
        </p:nvSpPr>
        <p:spPr>
          <a:xfrm>
            <a:off x="5474400" y="176875"/>
            <a:ext cx="35817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900" b="1" i="1" dirty="0">
                <a:latin typeface="Calibri"/>
                <a:ea typeface="Calibri"/>
                <a:cs typeface="Calibri"/>
                <a:sym typeface="Calibri"/>
              </a:rPr>
              <a:t>Data Analysis</a:t>
            </a:r>
            <a:endParaRPr sz="2900" b="1" i="1" dirty="0">
              <a:latin typeface="Calibri"/>
              <a:ea typeface="Calibri"/>
              <a:cs typeface="Calibri"/>
              <a:sym typeface="Calibri"/>
            </a:endParaRPr>
          </a:p>
        </p:txBody>
      </p:sp>
      <p:sp>
        <p:nvSpPr>
          <p:cNvPr id="967" name="Google Shape;967;p60"/>
          <p:cNvSpPr/>
          <p:nvPr/>
        </p:nvSpPr>
        <p:spPr>
          <a:xfrm>
            <a:off x="8107900" y="1691750"/>
            <a:ext cx="389100" cy="35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690267" y="928950"/>
            <a:ext cx="3190608" cy="3103684"/>
          </a:xfrm>
          <a:prstGeom prst="rect">
            <a:avLst/>
          </a:prstGeom>
        </p:spPr>
      </p:pic>
      <p:pic>
        <p:nvPicPr>
          <p:cNvPr id="3" name="Picture 2"/>
          <p:cNvPicPr>
            <a:picLocks noChangeAspect="1"/>
          </p:cNvPicPr>
          <p:nvPr/>
        </p:nvPicPr>
        <p:blipFill>
          <a:blip r:embed="rId4"/>
          <a:stretch>
            <a:fillRect/>
          </a:stretch>
        </p:blipFill>
        <p:spPr>
          <a:xfrm>
            <a:off x="690267" y="928950"/>
            <a:ext cx="3190110" cy="3103200"/>
          </a:xfrm>
          <a:prstGeom prst="rect">
            <a:avLst/>
          </a:prstGeom>
        </p:spPr>
      </p:pic>
      <p:sp>
        <p:nvSpPr>
          <p:cNvPr id="9" name="Google Shape;964;p60"/>
          <p:cNvSpPr txBox="1">
            <a:spLocks/>
          </p:cNvSpPr>
          <p:nvPr/>
        </p:nvSpPr>
        <p:spPr>
          <a:xfrm>
            <a:off x="4488910" y="2601217"/>
            <a:ext cx="3813540" cy="104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30200" algn="l" rtl="0">
              <a:lnSpc>
                <a:spcPct val="115000"/>
              </a:lnSpc>
              <a:spcBef>
                <a:spcPts val="1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30200" algn="l" rtl="0">
              <a:lnSpc>
                <a:spcPct val="115000"/>
              </a:lnSpc>
              <a:spcBef>
                <a:spcPts val="1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30200" algn="l" rtl="0">
              <a:lnSpc>
                <a:spcPct val="115000"/>
              </a:lnSpc>
              <a:spcBef>
                <a:spcPts val="1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4pPr>
            <a:lvl5pPr marL="2286000" marR="0" lvl="4" indent="-330200" algn="l" rtl="0">
              <a:lnSpc>
                <a:spcPct val="115000"/>
              </a:lnSpc>
              <a:spcBef>
                <a:spcPts val="1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5pPr>
            <a:lvl6pPr marL="2743200" marR="0" lvl="5" indent="-330200" algn="l" rtl="0">
              <a:lnSpc>
                <a:spcPct val="115000"/>
              </a:lnSpc>
              <a:spcBef>
                <a:spcPts val="1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6pPr>
            <a:lvl7pPr marL="3200400" marR="0" lvl="6" indent="-330200" algn="l" rtl="0">
              <a:lnSpc>
                <a:spcPct val="115000"/>
              </a:lnSpc>
              <a:spcBef>
                <a:spcPts val="1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7pPr>
            <a:lvl8pPr marL="3657600" marR="0" lvl="7" indent="-330200" algn="l" rtl="0">
              <a:lnSpc>
                <a:spcPct val="115000"/>
              </a:lnSpc>
              <a:spcBef>
                <a:spcPts val="16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8pPr>
            <a:lvl9pPr marL="4114800" marR="0" lvl="8" indent="-330200" algn="l" rtl="0">
              <a:lnSpc>
                <a:spcPct val="115000"/>
              </a:lnSpc>
              <a:spcBef>
                <a:spcPts val="1600"/>
              </a:spcBef>
              <a:spcAft>
                <a:spcPts val="1600"/>
              </a:spcAft>
              <a:buClr>
                <a:schemeClr val="dk2"/>
              </a:buClr>
              <a:buSzPts val="1600"/>
              <a:buFont typeface="Arial"/>
              <a:buChar char="■"/>
              <a:defRPr sz="1600" b="0" i="0" u="none" strike="noStrike" cap="none">
                <a:solidFill>
                  <a:schemeClr val="dk2"/>
                </a:solidFill>
                <a:latin typeface="Arial"/>
                <a:ea typeface="Arial"/>
                <a:cs typeface="Arial"/>
                <a:sym typeface="Arial"/>
              </a:defRPr>
            </a:lvl9pPr>
          </a:lstStyle>
          <a:p>
            <a:pPr indent="-355600" algn="just">
              <a:lnSpc>
                <a:spcPct val="120000"/>
              </a:lnSpc>
              <a:buSzPts val="2000"/>
              <a:buFont typeface="Arial"/>
              <a:buChar char="❖"/>
            </a:pPr>
            <a:r>
              <a:rPr lang="en-US" sz="2200" b="1" dirty="0" err="1" smtClean="0"/>
              <a:t>Áp</a:t>
            </a:r>
            <a:r>
              <a:rPr lang="en-US" sz="2200" b="1" dirty="0" smtClean="0"/>
              <a:t> pattern mask </a:t>
            </a:r>
            <a:r>
              <a:rPr lang="en-US" sz="2200" b="1" dirty="0" err="1" smtClean="0"/>
              <a:t>lên</a:t>
            </a:r>
            <a:r>
              <a:rPr lang="en-US" sz="2200" b="1" dirty="0" smtClean="0"/>
              <a:t> ma </a:t>
            </a:r>
            <a:r>
              <a:rPr lang="en-US" sz="2200" b="1" dirty="0" err="1" smtClean="0"/>
              <a:t>trận</a:t>
            </a:r>
            <a:r>
              <a:rPr lang="en-US" sz="2200" b="1" dirty="0" smtClean="0"/>
              <a:t> </a:t>
            </a:r>
            <a:r>
              <a:rPr lang="en-US" sz="2200" b="1" dirty="0" err="1" smtClean="0"/>
              <a:t>để</a:t>
            </a:r>
            <a:r>
              <a:rPr lang="en-US" sz="2200" b="1" dirty="0" smtClean="0"/>
              <a:t> </a:t>
            </a:r>
            <a:r>
              <a:rPr lang="en-US" sz="2200" b="1" dirty="0" err="1" smtClean="0"/>
              <a:t>tăng</a:t>
            </a:r>
            <a:r>
              <a:rPr lang="en-US" sz="2200" b="1" dirty="0" smtClean="0"/>
              <a:t> </a:t>
            </a:r>
            <a:r>
              <a:rPr lang="en-US" sz="2200" b="1" dirty="0" err="1" smtClean="0"/>
              <a:t>hiệu</a:t>
            </a:r>
            <a:r>
              <a:rPr lang="en-US" sz="2200" b="1" dirty="0" smtClean="0"/>
              <a:t> </a:t>
            </a:r>
            <a:r>
              <a:rPr lang="en-US" sz="2200" b="1" dirty="0" err="1" smtClean="0"/>
              <a:t>suất</a:t>
            </a:r>
            <a:endParaRPr lang="en-US" sz="2200" b="1" dirty="0" smtClean="0"/>
          </a:p>
          <a:p>
            <a:pPr indent="0" algn="just">
              <a:lnSpc>
                <a:spcPct val="120000"/>
              </a:lnSpc>
              <a:spcBef>
                <a:spcPts val="800"/>
              </a:spcBef>
              <a:buFont typeface="Arial"/>
              <a:buNone/>
            </a:pPr>
            <a:r>
              <a:rPr lang="en-US" sz="2000" b="1" dirty="0" smtClean="0"/>
              <a:t> </a:t>
            </a:r>
          </a:p>
          <a:p>
            <a:pPr indent="0" algn="just">
              <a:lnSpc>
                <a:spcPct val="120000"/>
              </a:lnSpc>
              <a:spcBef>
                <a:spcPts val="800"/>
              </a:spcBef>
              <a:spcAft>
                <a:spcPts val="800"/>
              </a:spcAft>
              <a:buFont typeface="Arial"/>
              <a:buNone/>
            </a:pPr>
            <a:endParaRPr lang="en-US" sz="2000" b="1"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4">
                                            <p:txEl>
                                              <p:pRg st="0" end="0"/>
                                            </p:txEl>
                                          </p:spTgt>
                                        </p:tgtEl>
                                        <p:attrNameLst>
                                          <p:attrName>style.visibility</p:attrName>
                                        </p:attrNameLst>
                                      </p:cBhvr>
                                      <p:to>
                                        <p:strVal val="visible"/>
                                      </p:to>
                                    </p:set>
                                    <p:animEffect transition="in" filter="fade">
                                      <p:cBhvr>
                                        <p:cTn id="7" dur="500"/>
                                        <p:tgtEl>
                                          <p:spTgt spid="9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 grpId="0" uiExpand="1" build="p"/>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5"/>
          <p:cNvSpPr txBox="1">
            <a:spLocks noGrp="1"/>
          </p:cNvSpPr>
          <p:nvPr>
            <p:ph type="title"/>
          </p:nvPr>
        </p:nvSpPr>
        <p:spPr>
          <a:xfrm>
            <a:off x="685800" y="1872938"/>
            <a:ext cx="2693100" cy="238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1300"/>
              <a:buNone/>
            </a:pPr>
            <a:r>
              <a:rPr lang="en" sz="12400" dirty="0">
                <a:solidFill>
                  <a:schemeClr val="dk1"/>
                </a:solidFill>
              </a:rPr>
              <a:t>02</a:t>
            </a:r>
            <a:endParaRPr sz="12400" dirty="0">
              <a:solidFill>
                <a:schemeClr val="dk1"/>
              </a:solidFill>
            </a:endParaRPr>
          </a:p>
        </p:txBody>
      </p:sp>
      <p:sp>
        <p:nvSpPr>
          <p:cNvPr id="727" name="Google Shape;727;p45"/>
          <p:cNvSpPr txBox="1">
            <a:spLocks noGrp="1"/>
          </p:cNvSpPr>
          <p:nvPr>
            <p:ph type="title" idx="2"/>
          </p:nvPr>
        </p:nvSpPr>
        <p:spPr>
          <a:xfrm>
            <a:off x="4480560" y="725004"/>
            <a:ext cx="3267300" cy="170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5100" b="1" i="1" dirty="0">
                <a:latin typeface="Calibri"/>
                <a:ea typeface="Calibri"/>
                <a:cs typeface="Calibri"/>
                <a:sym typeface="Calibri"/>
              </a:rPr>
              <a:t>Cách thức</a:t>
            </a:r>
            <a:endParaRPr sz="5100" b="1" i="1" dirty="0">
              <a:latin typeface="Calibri"/>
              <a:ea typeface="Calibri"/>
              <a:cs typeface="Calibri"/>
              <a:sym typeface="Calibri"/>
            </a:endParaRPr>
          </a:p>
          <a:p>
            <a:pPr marL="0" lvl="0" indent="0" algn="l" rtl="0">
              <a:lnSpc>
                <a:spcPct val="100000"/>
              </a:lnSpc>
              <a:spcBef>
                <a:spcPts val="0"/>
              </a:spcBef>
              <a:spcAft>
                <a:spcPts val="0"/>
              </a:spcAft>
              <a:buSzPts val="3000"/>
              <a:buNone/>
            </a:pPr>
            <a:r>
              <a:rPr lang="en" sz="5100" b="1" i="1" dirty="0">
                <a:latin typeface="Calibri"/>
                <a:ea typeface="Calibri"/>
                <a:cs typeface="Calibri"/>
                <a:sym typeface="Calibri"/>
              </a:rPr>
              <a:t>hoạt động</a:t>
            </a:r>
            <a:endParaRPr sz="5100" b="1" i="1" dirty="0">
              <a:latin typeface="Calibri"/>
              <a:ea typeface="Calibri"/>
              <a:cs typeface="Calibri"/>
              <a:sym typeface="Calibri"/>
            </a:endParaRPr>
          </a:p>
        </p:txBody>
      </p:sp>
      <p:sp>
        <p:nvSpPr>
          <p:cNvPr id="728" name="Google Shape;728;p45"/>
          <p:cNvSpPr txBox="1"/>
          <p:nvPr/>
        </p:nvSpPr>
        <p:spPr>
          <a:xfrm>
            <a:off x="244960" y="1469583"/>
            <a:ext cx="2325900" cy="6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2"/>
              </a:buClr>
              <a:buSzPts val="11300"/>
              <a:buFont typeface="Poppins ExtraBold"/>
              <a:buNone/>
            </a:pPr>
            <a:r>
              <a:rPr lang="en" sz="3600" b="0" i="0" u="none" strike="noStrike" cap="none" dirty="0">
                <a:solidFill>
                  <a:schemeClr val="dk1"/>
                </a:solidFill>
                <a:latin typeface="Poppins ExtraBold"/>
                <a:ea typeface="Poppins ExtraBold"/>
                <a:cs typeface="Poppins ExtraBold"/>
                <a:sym typeface="Poppins ExtraBold"/>
              </a:rPr>
              <a:t>Part</a:t>
            </a:r>
            <a:endParaRPr sz="3600" b="0" i="0" u="none" strike="noStrike" cap="none" dirty="0">
              <a:solidFill>
                <a:schemeClr val="dk1"/>
              </a:solidFill>
              <a:latin typeface="Poppins ExtraBold"/>
              <a:ea typeface="Poppins ExtraBold"/>
              <a:cs typeface="Poppins ExtraBold"/>
              <a:sym typeface="Poppins ExtraBold"/>
            </a:endParaRPr>
          </a:p>
        </p:txBody>
      </p:sp>
      <p:sp>
        <p:nvSpPr>
          <p:cNvPr id="729" name="Google Shape;729;p45"/>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730" name="Google Shape;730;p45"/>
          <p:cNvPicPr preferRelativeResize="0"/>
          <p:nvPr/>
        </p:nvPicPr>
        <p:blipFill>
          <a:blip r:embed="rId3">
            <a:alphaModFix/>
          </a:blip>
          <a:stretch>
            <a:fillRect/>
          </a:stretch>
        </p:blipFill>
        <p:spPr>
          <a:xfrm>
            <a:off x="5297746" y="3164629"/>
            <a:ext cx="2960800" cy="1660175"/>
          </a:xfrm>
          <a:prstGeom prst="rect">
            <a:avLst/>
          </a:prstGeom>
          <a:noFill/>
          <a:ln>
            <a:noFill/>
          </a:ln>
        </p:spPr>
      </p:pic>
      <p:sp>
        <p:nvSpPr>
          <p:cNvPr id="7" name="Google Shape;728;p45"/>
          <p:cNvSpPr txBox="1"/>
          <p:nvPr/>
        </p:nvSpPr>
        <p:spPr>
          <a:xfrm>
            <a:off x="4480560" y="2436565"/>
            <a:ext cx="2454812" cy="693600"/>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Clr>
                <a:schemeClr val="lt2"/>
              </a:buClr>
              <a:buSzPts val="11300"/>
              <a:buFont typeface="Poppins ExtraBold"/>
              <a:buNone/>
            </a:pPr>
            <a:r>
              <a:rPr lang="en" sz="2800" i="1" dirty="0" smtClean="0">
                <a:solidFill>
                  <a:schemeClr val="bg1">
                    <a:lumMod val="85000"/>
                  </a:schemeClr>
                </a:solidFill>
                <a:latin typeface="Poppins ExtraBold"/>
                <a:ea typeface="Poppins ExtraBold"/>
                <a:cs typeface="Poppins ExtraBold"/>
                <a:sym typeface="Poppins ExtraBold"/>
              </a:rPr>
              <a:t>DECODING</a:t>
            </a:r>
            <a:endParaRPr sz="2800" b="0" i="1" u="none" strike="noStrike" cap="none" dirty="0">
              <a:solidFill>
                <a:schemeClr val="bg1">
                  <a:lumMod val="85000"/>
                </a:schemeClr>
              </a:solidFill>
              <a:latin typeface="Poppins ExtraBold"/>
              <a:ea typeface="Poppins ExtraBold"/>
              <a:cs typeface="Poppins ExtraBold"/>
              <a:sym typeface="Poppins ExtraBold"/>
            </a:endParaRPr>
          </a:p>
        </p:txBody>
      </p:sp>
    </p:spTree>
    <p:extLst>
      <p:ext uri="{BB962C8B-B14F-4D97-AF65-F5344CB8AC3E}">
        <p14:creationId xmlns:p14="http://schemas.microsoft.com/office/powerpoint/2010/main" val="31163554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8968" y="102972"/>
            <a:ext cx="8578312" cy="434677"/>
          </a:xfrm>
          <a:prstGeom prst="rect">
            <a:avLst/>
          </a:prstGeom>
          <a:ln w="38100">
            <a:solidFill>
              <a:schemeClr val="bg1">
                <a:lumMod val="95000"/>
              </a:schemeClr>
            </a:solid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2700" dirty="0" err="1">
                <a:solidFill>
                  <a:prstClr val="white">
                    <a:lumMod val="95000"/>
                  </a:prstClr>
                </a:solidFill>
                <a:latin typeface="Sitka Banner" panose="02000505000000020004" pitchFamily="2" charset="0"/>
                <a:ea typeface="SimSun" panose="02010600030101010101" pitchFamily="2" charset="-122"/>
              </a:rPr>
              <a:t>Quy</a:t>
            </a:r>
            <a:r>
              <a:rPr lang="en-US" sz="2700" dirty="0">
                <a:solidFill>
                  <a:prstClr val="white">
                    <a:lumMod val="95000"/>
                  </a:prstClr>
                </a:solidFill>
                <a:latin typeface="Sitka Banner" panose="02000505000000020004" pitchFamily="2" charset="0"/>
                <a:ea typeface="SimSun" panose="02010600030101010101" pitchFamily="2" charset="-122"/>
              </a:rPr>
              <a:t> </a:t>
            </a:r>
            <a:r>
              <a:rPr lang="en-US" sz="2700" dirty="0" err="1">
                <a:solidFill>
                  <a:prstClr val="white">
                    <a:lumMod val="95000"/>
                  </a:prstClr>
                </a:solidFill>
                <a:latin typeface="Sitka Banner" panose="02000505000000020004" pitchFamily="2" charset="0"/>
                <a:ea typeface="SimSun" panose="02010600030101010101" pitchFamily="2" charset="-122"/>
              </a:rPr>
              <a:t>trình</a:t>
            </a:r>
            <a:r>
              <a:rPr lang="en-US" sz="2700" dirty="0">
                <a:solidFill>
                  <a:prstClr val="white">
                    <a:lumMod val="95000"/>
                  </a:prstClr>
                </a:solidFill>
                <a:latin typeface="Sitka Banner" panose="02000505000000020004" pitchFamily="2" charset="0"/>
                <a:ea typeface="SimSun" panose="02010600030101010101" pitchFamily="2" charset="-122"/>
              </a:rPr>
              <a:t> </a:t>
            </a:r>
            <a:r>
              <a:rPr lang="en-US" sz="2700" dirty="0" err="1">
                <a:solidFill>
                  <a:prstClr val="white">
                    <a:lumMod val="95000"/>
                  </a:prstClr>
                </a:solidFill>
                <a:latin typeface="Sitka Banner" panose="02000505000000020004" pitchFamily="2" charset="0"/>
                <a:ea typeface="SimSun" panose="02010600030101010101" pitchFamily="2" charset="-122"/>
              </a:rPr>
              <a:t>thực</a:t>
            </a:r>
            <a:r>
              <a:rPr lang="en-US" sz="2700" dirty="0">
                <a:solidFill>
                  <a:prstClr val="white">
                    <a:lumMod val="95000"/>
                  </a:prstClr>
                </a:solidFill>
                <a:latin typeface="Sitka Banner" panose="02000505000000020004" pitchFamily="2" charset="0"/>
                <a:ea typeface="SimSun" panose="02010600030101010101" pitchFamily="2" charset="-122"/>
              </a:rPr>
              <a:t> </a:t>
            </a:r>
            <a:r>
              <a:rPr lang="en-US" sz="2700" dirty="0" err="1">
                <a:solidFill>
                  <a:prstClr val="white">
                    <a:lumMod val="95000"/>
                  </a:prstClr>
                </a:solidFill>
                <a:latin typeface="Sitka Banner" panose="02000505000000020004" pitchFamily="2" charset="0"/>
                <a:ea typeface="SimSun" panose="02010600030101010101" pitchFamily="2" charset="-122"/>
              </a:rPr>
              <a:t>hiện</a:t>
            </a:r>
            <a:endParaRPr lang="en-US" sz="2700" dirty="0">
              <a:solidFill>
                <a:prstClr val="white">
                  <a:lumMod val="95000"/>
                </a:prstClr>
              </a:solidFill>
              <a:latin typeface="Sitka Banner" panose="02000505000000020004" pitchFamily="2" charset="0"/>
              <a:ea typeface="SimSun" panose="02010600030101010101" pitchFamily="2" charset="-122"/>
            </a:endParaRPr>
          </a:p>
        </p:txBody>
      </p:sp>
      <p:sp>
        <p:nvSpPr>
          <p:cNvPr id="7" name="Rectangle 6"/>
          <p:cNvSpPr/>
          <p:nvPr/>
        </p:nvSpPr>
        <p:spPr>
          <a:xfrm>
            <a:off x="217743" y="1027305"/>
            <a:ext cx="1198140" cy="12092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2400" kern="1200" dirty="0" err="1">
                <a:solidFill>
                  <a:prstClr val="black"/>
                </a:solidFill>
              </a:rPr>
              <a:t>HÌNH</a:t>
            </a:r>
            <a:r>
              <a:rPr lang="en-US" sz="2400" kern="1200" dirty="0">
                <a:solidFill>
                  <a:prstClr val="black"/>
                </a:solidFill>
              </a:rPr>
              <a:t> </a:t>
            </a:r>
            <a:r>
              <a:rPr lang="en-US" sz="2400" kern="1200" dirty="0" err="1">
                <a:solidFill>
                  <a:prstClr val="black"/>
                </a:solidFill>
              </a:rPr>
              <a:t>ẢNH</a:t>
            </a:r>
            <a:endParaRPr lang="en-US" sz="2400" kern="1200" dirty="0">
              <a:solidFill>
                <a:prstClr val="black"/>
              </a:solidFill>
            </a:endParaRPr>
          </a:p>
        </p:txBody>
      </p:sp>
      <p:sp>
        <p:nvSpPr>
          <p:cNvPr id="9" name="Rectangle 8"/>
          <p:cNvSpPr/>
          <p:nvPr/>
        </p:nvSpPr>
        <p:spPr>
          <a:xfrm>
            <a:off x="2189193" y="849446"/>
            <a:ext cx="4242352" cy="16301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dirty="0">
              <a:solidFill>
                <a:prstClr val="white"/>
              </a:solidFill>
            </a:endParaRPr>
          </a:p>
        </p:txBody>
      </p:sp>
      <p:sp>
        <p:nvSpPr>
          <p:cNvPr id="10" name="Rectangle 9"/>
          <p:cNvSpPr/>
          <p:nvPr/>
        </p:nvSpPr>
        <p:spPr>
          <a:xfrm>
            <a:off x="2299518" y="1324364"/>
            <a:ext cx="1483234" cy="61509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800" b="1" kern="1200" dirty="0" smtClean="0">
                <a:solidFill>
                  <a:prstClr val="white"/>
                </a:solidFill>
              </a:rPr>
              <a:t>FINDER PATTERN</a:t>
            </a:r>
            <a:endParaRPr lang="en-US" sz="1800" b="1" kern="1200" dirty="0">
              <a:solidFill>
                <a:prstClr val="white"/>
              </a:solidFill>
            </a:endParaRPr>
          </a:p>
        </p:txBody>
      </p:sp>
      <p:sp>
        <p:nvSpPr>
          <p:cNvPr id="11" name="Rectangle 10"/>
          <p:cNvSpPr/>
          <p:nvPr/>
        </p:nvSpPr>
        <p:spPr>
          <a:xfrm>
            <a:off x="4423165" y="950646"/>
            <a:ext cx="1906292" cy="46301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500" b="1" kern="1200" dirty="0" smtClean="0">
                <a:solidFill>
                  <a:prstClr val="white"/>
                </a:solidFill>
              </a:rPr>
              <a:t>VERSION</a:t>
            </a:r>
            <a:endParaRPr lang="en-US" sz="1500" b="1" kern="1200" dirty="0">
              <a:solidFill>
                <a:prstClr val="white"/>
              </a:solidFill>
            </a:endParaRPr>
          </a:p>
        </p:txBody>
      </p:sp>
      <p:sp>
        <p:nvSpPr>
          <p:cNvPr id="12" name="Rectangle 11"/>
          <p:cNvSpPr/>
          <p:nvPr/>
        </p:nvSpPr>
        <p:spPr>
          <a:xfrm>
            <a:off x="4423165" y="1898319"/>
            <a:ext cx="1912167" cy="46301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500" b="1" kern="1200" dirty="0">
                <a:solidFill>
                  <a:prstClr val="white"/>
                </a:solidFill>
              </a:rPr>
              <a:t>ALIGNMENT PATTERN</a:t>
            </a:r>
            <a:endParaRPr lang="en-US" sz="1500" b="1" kern="1200" dirty="0">
              <a:solidFill>
                <a:prstClr val="white"/>
              </a:solidFill>
            </a:endParaRPr>
          </a:p>
        </p:txBody>
      </p:sp>
      <p:cxnSp>
        <p:nvCxnSpPr>
          <p:cNvPr id="14" name="Straight Arrow Connector 13"/>
          <p:cNvCxnSpPr>
            <a:stCxn id="10" idx="3"/>
            <a:endCxn id="11" idx="1"/>
          </p:cNvCxnSpPr>
          <p:nvPr/>
        </p:nvCxnSpPr>
        <p:spPr>
          <a:xfrm flipV="1">
            <a:off x="3782752" y="1182152"/>
            <a:ext cx="640413" cy="449758"/>
          </a:xfrm>
          <a:prstGeom prst="straightConnector1">
            <a:avLst/>
          </a:prstGeom>
          <a:ln w="508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12" idx="1"/>
          </p:cNvCxnSpPr>
          <p:nvPr/>
        </p:nvCxnSpPr>
        <p:spPr>
          <a:xfrm>
            <a:off x="3782752" y="1631910"/>
            <a:ext cx="640413" cy="497915"/>
          </a:xfrm>
          <a:prstGeom prst="straightConnector1">
            <a:avLst/>
          </a:prstGeom>
          <a:ln w="508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243168" y="1182151"/>
            <a:ext cx="1749377" cy="93535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pPr>
            <a:r>
              <a:rPr lang="en-US" sz="1800" kern="1200" dirty="0" err="1">
                <a:solidFill>
                  <a:prstClr val="black"/>
                </a:solidFill>
              </a:rPr>
              <a:t>XÁC</a:t>
            </a:r>
            <a:r>
              <a:rPr lang="en-US" sz="1800" kern="1200" dirty="0">
                <a:solidFill>
                  <a:prstClr val="black"/>
                </a:solidFill>
              </a:rPr>
              <a:t> </a:t>
            </a:r>
            <a:r>
              <a:rPr lang="en-US" sz="1800" kern="1200" dirty="0" err="1">
                <a:solidFill>
                  <a:prstClr val="black"/>
                </a:solidFill>
              </a:rPr>
              <a:t>ĐỊNH</a:t>
            </a:r>
            <a:r>
              <a:rPr lang="en-US" sz="1800" kern="1200" dirty="0">
                <a:solidFill>
                  <a:prstClr val="black"/>
                </a:solidFill>
              </a:rPr>
              <a:t> </a:t>
            </a:r>
            <a:r>
              <a:rPr lang="en-US" sz="1800" kern="1200" dirty="0" err="1">
                <a:solidFill>
                  <a:prstClr val="black"/>
                </a:solidFill>
              </a:rPr>
              <a:t>CÁC</a:t>
            </a:r>
            <a:r>
              <a:rPr lang="en-US" sz="1800" kern="1200" dirty="0">
                <a:solidFill>
                  <a:prstClr val="black"/>
                </a:solidFill>
              </a:rPr>
              <a:t> </a:t>
            </a:r>
            <a:r>
              <a:rPr lang="en-US" sz="1800" kern="1200" dirty="0" smtClean="0">
                <a:solidFill>
                  <a:prstClr val="black"/>
                </a:solidFill>
              </a:rPr>
              <a:t>MODULE</a:t>
            </a:r>
            <a:endParaRPr lang="en-US" sz="1800" kern="1200" dirty="0">
              <a:solidFill>
                <a:prstClr val="black"/>
              </a:solidFill>
            </a:endParaRPr>
          </a:p>
        </p:txBody>
      </p:sp>
      <p:sp>
        <p:nvSpPr>
          <p:cNvPr id="20" name="Rectangle 19"/>
          <p:cNvSpPr/>
          <p:nvPr/>
        </p:nvSpPr>
        <p:spPr>
          <a:xfrm>
            <a:off x="2163602" y="3534707"/>
            <a:ext cx="1748625" cy="104802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800" kern="1200" dirty="0">
                <a:solidFill>
                  <a:prstClr val="black"/>
                </a:solidFill>
              </a:rPr>
              <a:t>REED-SOLOMON ERROR CORRECTION</a:t>
            </a:r>
          </a:p>
        </p:txBody>
      </p:sp>
      <p:sp>
        <p:nvSpPr>
          <p:cNvPr id="23" name="Rectangle 22"/>
          <p:cNvSpPr/>
          <p:nvPr/>
        </p:nvSpPr>
        <p:spPr>
          <a:xfrm>
            <a:off x="187491" y="3570205"/>
            <a:ext cx="1258644" cy="97703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2400" kern="1200" err="1">
                <a:solidFill>
                  <a:prstClr val="black"/>
                </a:solidFill>
              </a:rPr>
              <a:t>GIẢI</a:t>
            </a:r>
            <a:r>
              <a:rPr lang="en-US" sz="2400" kern="1200">
                <a:solidFill>
                  <a:prstClr val="black"/>
                </a:solidFill>
              </a:rPr>
              <a:t> </a:t>
            </a:r>
            <a:r>
              <a:rPr lang="en-US" sz="2400" kern="1200" smtClean="0">
                <a:solidFill>
                  <a:prstClr val="black"/>
                </a:solidFill>
              </a:rPr>
              <a:t>MÃ</a:t>
            </a:r>
          </a:p>
        </p:txBody>
      </p:sp>
      <p:sp>
        <p:nvSpPr>
          <p:cNvPr id="25" name="Right Arrow 24"/>
          <p:cNvSpPr/>
          <p:nvPr/>
        </p:nvSpPr>
        <p:spPr>
          <a:xfrm>
            <a:off x="6529327" y="1451258"/>
            <a:ext cx="616059"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sp>
        <p:nvSpPr>
          <p:cNvPr id="26" name="Right Arrow 25"/>
          <p:cNvSpPr/>
          <p:nvPr/>
        </p:nvSpPr>
        <p:spPr>
          <a:xfrm>
            <a:off x="1517971" y="1451258"/>
            <a:ext cx="616059"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sp>
        <p:nvSpPr>
          <p:cNvPr id="27" name="Right Arrow 26"/>
          <p:cNvSpPr/>
          <p:nvPr/>
        </p:nvSpPr>
        <p:spPr>
          <a:xfrm rot="5400000">
            <a:off x="7651973" y="2657525"/>
            <a:ext cx="931765"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sp>
        <p:nvSpPr>
          <p:cNvPr id="57" name="Rectangle 56"/>
          <p:cNvSpPr/>
          <p:nvPr/>
        </p:nvSpPr>
        <p:spPr>
          <a:xfrm>
            <a:off x="7243168" y="3558851"/>
            <a:ext cx="1749377" cy="9287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800" kern="1200" dirty="0" err="1" smtClean="0">
                <a:solidFill>
                  <a:prstClr val="black"/>
                </a:solidFill>
              </a:rPr>
              <a:t>NHỊ</a:t>
            </a:r>
            <a:r>
              <a:rPr lang="en-US" sz="1800" kern="1200" dirty="0" smtClean="0">
                <a:solidFill>
                  <a:prstClr val="black"/>
                </a:solidFill>
              </a:rPr>
              <a:t> </a:t>
            </a:r>
            <a:r>
              <a:rPr lang="en-US" sz="1800" kern="1200" dirty="0" err="1" smtClean="0">
                <a:solidFill>
                  <a:prstClr val="black"/>
                </a:solidFill>
              </a:rPr>
              <a:t>PHÂN</a:t>
            </a:r>
            <a:r>
              <a:rPr lang="en-US" sz="1800" kern="1200" dirty="0" smtClean="0">
                <a:solidFill>
                  <a:prstClr val="black"/>
                </a:solidFill>
              </a:rPr>
              <a:t> </a:t>
            </a:r>
            <a:r>
              <a:rPr lang="en-US" sz="1800" kern="1200" dirty="0" err="1" smtClean="0">
                <a:solidFill>
                  <a:prstClr val="black"/>
                </a:solidFill>
              </a:rPr>
              <a:t>HÓA</a:t>
            </a:r>
            <a:r>
              <a:rPr lang="en-US" sz="1800" kern="1200" dirty="0" smtClean="0">
                <a:solidFill>
                  <a:prstClr val="black"/>
                </a:solidFill>
              </a:rPr>
              <a:t> </a:t>
            </a:r>
            <a:r>
              <a:rPr lang="en-US" sz="1800" kern="1200" dirty="0" err="1" smtClean="0">
                <a:solidFill>
                  <a:prstClr val="black"/>
                </a:solidFill>
              </a:rPr>
              <a:t>CÁC</a:t>
            </a:r>
            <a:r>
              <a:rPr lang="en-US" sz="1800" kern="1200" dirty="0" smtClean="0">
                <a:solidFill>
                  <a:prstClr val="black"/>
                </a:solidFill>
              </a:rPr>
              <a:t> MODULE</a:t>
            </a:r>
            <a:endParaRPr lang="en-US" sz="1800" kern="1200" dirty="0">
              <a:solidFill>
                <a:prstClr val="black"/>
              </a:solidFill>
            </a:endParaRPr>
          </a:p>
        </p:txBody>
      </p:sp>
      <p:sp>
        <p:nvSpPr>
          <p:cNvPr id="58" name="Right Arrow 57"/>
          <p:cNvSpPr/>
          <p:nvPr/>
        </p:nvSpPr>
        <p:spPr>
          <a:xfrm rot="10800000">
            <a:off x="6611343" y="3842571"/>
            <a:ext cx="540604"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sp>
        <p:nvSpPr>
          <p:cNvPr id="31" name="Rectangle 30"/>
          <p:cNvSpPr/>
          <p:nvPr/>
        </p:nvSpPr>
        <p:spPr>
          <a:xfrm>
            <a:off x="4635273" y="3594348"/>
            <a:ext cx="1884849" cy="92874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800" kern="1200" smtClean="0">
                <a:solidFill>
                  <a:prstClr val="black"/>
                </a:solidFill>
              </a:rPr>
              <a:t>SẮP </a:t>
            </a:r>
            <a:r>
              <a:rPr lang="en-US" sz="1800" kern="1200" dirty="0" err="1">
                <a:solidFill>
                  <a:prstClr val="black"/>
                </a:solidFill>
              </a:rPr>
              <a:t>XẾP</a:t>
            </a:r>
            <a:r>
              <a:rPr lang="en-US" sz="1800" kern="1200" dirty="0">
                <a:solidFill>
                  <a:prstClr val="black"/>
                </a:solidFill>
              </a:rPr>
              <a:t> </a:t>
            </a:r>
            <a:r>
              <a:rPr lang="en-US" sz="1800" kern="1200" dirty="0" err="1">
                <a:solidFill>
                  <a:prstClr val="black"/>
                </a:solidFill>
              </a:rPr>
              <a:t>LẠI</a:t>
            </a:r>
            <a:r>
              <a:rPr lang="en-US" sz="1800" kern="1200" dirty="0">
                <a:solidFill>
                  <a:prstClr val="black"/>
                </a:solidFill>
              </a:rPr>
              <a:t> </a:t>
            </a:r>
            <a:r>
              <a:rPr lang="en-US" sz="1800" kern="1200" dirty="0" err="1">
                <a:solidFill>
                  <a:prstClr val="black"/>
                </a:solidFill>
              </a:rPr>
              <a:t>THÀNH</a:t>
            </a:r>
            <a:r>
              <a:rPr lang="en-US" sz="1800" kern="1200" dirty="0">
                <a:solidFill>
                  <a:prstClr val="black"/>
                </a:solidFill>
              </a:rPr>
              <a:t> </a:t>
            </a:r>
            <a:r>
              <a:rPr lang="en-US" sz="1800" kern="1200" dirty="0" err="1">
                <a:solidFill>
                  <a:prstClr val="black"/>
                </a:solidFill>
              </a:rPr>
              <a:t>CHUỖI</a:t>
            </a:r>
            <a:r>
              <a:rPr lang="en-US" sz="1800" kern="1200" dirty="0">
                <a:solidFill>
                  <a:prstClr val="black"/>
                </a:solidFill>
              </a:rPr>
              <a:t> BIT</a:t>
            </a:r>
          </a:p>
        </p:txBody>
      </p:sp>
      <p:sp>
        <p:nvSpPr>
          <p:cNvPr id="32" name="Right Arrow 31"/>
          <p:cNvSpPr/>
          <p:nvPr/>
        </p:nvSpPr>
        <p:spPr>
          <a:xfrm rot="10800000">
            <a:off x="3988917" y="3878068"/>
            <a:ext cx="540604"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sp>
        <p:nvSpPr>
          <p:cNvPr id="33" name="Right Arrow 32"/>
          <p:cNvSpPr/>
          <p:nvPr/>
        </p:nvSpPr>
        <p:spPr>
          <a:xfrm rot="10800000">
            <a:off x="1517971" y="3842571"/>
            <a:ext cx="540604"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spTree>
    <p:extLst>
      <p:ext uri="{BB962C8B-B14F-4D97-AF65-F5344CB8AC3E}">
        <p14:creationId xmlns:p14="http://schemas.microsoft.com/office/powerpoint/2010/main" val="23739035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8968" y="102972"/>
            <a:ext cx="8578312" cy="434677"/>
          </a:xfrm>
          <a:prstGeom prst="rect">
            <a:avLst/>
          </a:prstGeom>
          <a:ln w="38100">
            <a:solidFill>
              <a:schemeClr val="bg1">
                <a:lumMod val="95000"/>
              </a:schemeClr>
            </a:solid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2700" dirty="0" err="1">
                <a:solidFill>
                  <a:prstClr val="white">
                    <a:lumMod val="95000"/>
                  </a:prstClr>
                </a:solidFill>
                <a:latin typeface="Sitka Banner" panose="02000505000000020004" pitchFamily="2" charset="0"/>
                <a:ea typeface="SimSun" panose="02010600030101010101" pitchFamily="2" charset="-122"/>
              </a:rPr>
              <a:t>Quy</a:t>
            </a:r>
            <a:r>
              <a:rPr lang="en-US" sz="2700" dirty="0">
                <a:solidFill>
                  <a:prstClr val="white">
                    <a:lumMod val="95000"/>
                  </a:prstClr>
                </a:solidFill>
                <a:latin typeface="Sitka Banner" panose="02000505000000020004" pitchFamily="2" charset="0"/>
                <a:ea typeface="SimSun" panose="02010600030101010101" pitchFamily="2" charset="-122"/>
              </a:rPr>
              <a:t> </a:t>
            </a:r>
            <a:r>
              <a:rPr lang="en-US" sz="2700" dirty="0" err="1">
                <a:solidFill>
                  <a:prstClr val="white">
                    <a:lumMod val="95000"/>
                  </a:prstClr>
                </a:solidFill>
                <a:latin typeface="Sitka Banner" panose="02000505000000020004" pitchFamily="2" charset="0"/>
                <a:ea typeface="SimSun" panose="02010600030101010101" pitchFamily="2" charset="-122"/>
              </a:rPr>
              <a:t>trình</a:t>
            </a:r>
            <a:r>
              <a:rPr lang="en-US" sz="2700" dirty="0">
                <a:solidFill>
                  <a:prstClr val="white">
                    <a:lumMod val="95000"/>
                  </a:prstClr>
                </a:solidFill>
                <a:latin typeface="Sitka Banner" panose="02000505000000020004" pitchFamily="2" charset="0"/>
                <a:ea typeface="SimSun" panose="02010600030101010101" pitchFamily="2" charset="-122"/>
              </a:rPr>
              <a:t> </a:t>
            </a:r>
            <a:r>
              <a:rPr lang="en-US" sz="2700" dirty="0" err="1">
                <a:solidFill>
                  <a:prstClr val="white">
                    <a:lumMod val="95000"/>
                  </a:prstClr>
                </a:solidFill>
                <a:latin typeface="Sitka Banner" panose="02000505000000020004" pitchFamily="2" charset="0"/>
                <a:ea typeface="SimSun" panose="02010600030101010101" pitchFamily="2" charset="-122"/>
              </a:rPr>
              <a:t>thực</a:t>
            </a:r>
            <a:r>
              <a:rPr lang="en-US" sz="2700" dirty="0">
                <a:solidFill>
                  <a:prstClr val="white">
                    <a:lumMod val="95000"/>
                  </a:prstClr>
                </a:solidFill>
                <a:latin typeface="Sitka Banner" panose="02000505000000020004" pitchFamily="2" charset="0"/>
                <a:ea typeface="SimSun" panose="02010600030101010101" pitchFamily="2" charset="-122"/>
              </a:rPr>
              <a:t> </a:t>
            </a:r>
            <a:r>
              <a:rPr lang="en-US" sz="2700" dirty="0" err="1">
                <a:solidFill>
                  <a:prstClr val="white">
                    <a:lumMod val="95000"/>
                  </a:prstClr>
                </a:solidFill>
                <a:latin typeface="Sitka Banner" panose="02000505000000020004" pitchFamily="2" charset="0"/>
                <a:ea typeface="SimSun" panose="02010600030101010101" pitchFamily="2" charset="-122"/>
              </a:rPr>
              <a:t>hiện</a:t>
            </a:r>
            <a:endParaRPr lang="en-US" sz="2700" dirty="0">
              <a:solidFill>
                <a:prstClr val="white">
                  <a:lumMod val="95000"/>
                </a:prstClr>
              </a:solidFill>
              <a:latin typeface="Sitka Banner" panose="02000505000000020004" pitchFamily="2" charset="0"/>
              <a:ea typeface="SimSun" panose="02010600030101010101" pitchFamily="2" charset="-122"/>
            </a:endParaRPr>
          </a:p>
        </p:txBody>
      </p:sp>
      <p:sp>
        <p:nvSpPr>
          <p:cNvPr id="24" name="Right Arrow 23"/>
          <p:cNvSpPr/>
          <p:nvPr/>
        </p:nvSpPr>
        <p:spPr>
          <a:xfrm>
            <a:off x="1885072" y="2002747"/>
            <a:ext cx="1381110" cy="862598"/>
          </a:xfrm>
          <a:prstGeom prst="rightArrow">
            <a:avLst>
              <a:gd name="adj1" fmla="val 80986"/>
              <a:gd name="adj2" fmla="val 4103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350" kern="1200" smtClean="0">
                <a:solidFill>
                  <a:schemeClr val="tx1"/>
                </a:solidFill>
              </a:rPr>
              <a:t>Biến đổi về vị trí gốc</a:t>
            </a:r>
            <a:endParaRPr lang="en-US" sz="1350" kern="1200">
              <a:solidFill>
                <a:schemeClr val="tx1"/>
              </a:solidFill>
            </a:endParaRPr>
          </a:p>
        </p:txBody>
      </p:sp>
      <p:sp>
        <p:nvSpPr>
          <p:cNvPr id="29" name="Rectangle 28"/>
          <p:cNvSpPr/>
          <p:nvPr/>
        </p:nvSpPr>
        <p:spPr>
          <a:xfrm>
            <a:off x="7101172" y="1966370"/>
            <a:ext cx="1914900" cy="93535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800" kern="1200" smtClean="0">
                <a:solidFill>
                  <a:prstClr val="black"/>
                </a:solidFill>
              </a:rPr>
              <a:t>“Hallu Wurld”</a:t>
            </a:r>
            <a:endParaRPr lang="en-US" sz="1800" kern="1200" dirty="0">
              <a:solidFill>
                <a:prstClr val="black"/>
              </a:solidFill>
            </a:endParaRPr>
          </a:p>
        </p:txBody>
      </p:sp>
      <p:pic>
        <p:nvPicPr>
          <p:cNvPr id="30" name="Picture 29"/>
          <p:cNvPicPr>
            <a:picLocks noChangeAspect="1"/>
          </p:cNvPicPr>
          <p:nvPr/>
        </p:nvPicPr>
        <p:blipFill rotWithShape="1">
          <a:blip r:embed="rId2"/>
          <a:srcRect l="13135" t="46107" r="69778" b="23630"/>
          <a:stretch/>
        </p:blipFill>
        <p:spPr>
          <a:xfrm>
            <a:off x="193497" y="1664411"/>
            <a:ext cx="1557931" cy="1551253"/>
          </a:xfrm>
          <a:prstGeom prst="rect">
            <a:avLst/>
          </a:prstGeom>
        </p:spPr>
      </p:pic>
      <p:pic>
        <p:nvPicPr>
          <p:cNvPr id="2" name="Picture 1"/>
          <p:cNvPicPr>
            <a:picLocks noChangeAspect="1"/>
          </p:cNvPicPr>
          <p:nvPr/>
        </p:nvPicPr>
        <p:blipFill>
          <a:blip r:embed="rId3"/>
          <a:stretch>
            <a:fillRect/>
          </a:stretch>
        </p:blipFill>
        <p:spPr>
          <a:xfrm>
            <a:off x="3386320" y="1390944"/>
            <a:ext cx="2079960" cy="2086206"/>
          </a:xfrm>
          <a:prstGeom prst="rect">
            <a:avLst/>
          </a:prstGeom>
        </p:spPr>
      </p:pic>
      <p:sp>
        <p:nvSpPr>
          <p:cNvPr id="35" name="Right Arrow 34"/>
          <p:cNvSpPr/>
          <p:nvPr/>
        </p:nvSpPr>
        <p:spPr>
          <a:xfrm>
            <a:off x="5586418" y="2002747"/>
            <a:ext cx="1381110" cy="862598"/>
          </a:xfrm>
          <a:prstGeom prst="rightArrow">
            <a:avLst>
              <a:gd name="adj1" fmla="val 80986"/>
              <a:gd name="adj2" fmla="val 4103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350" kern="1200" smtClean="0">
                <a:solidFill>
                  <a:schemeClr val="tx1"/>
                </a:solidFill>
              </a:rPr>
              <a:t>Giải mã thông tin</a:t>
            </a:r>
            <a:endParaRPr lang="en-US" sz="1350" kern="1200">
              <a:solidFill>
                <a:schemeClr val="tx1"/>
              </a:solidFill>
            </a:endParaRPr>
          </a:p>
        </p:txBody>
      </p:sp>
    </p:spTree>
    <p:extLst>
      <p:ext uri="{BB962C8B-B14F-4D97-AF65-F5344CB8AC3E}">
        <p14:creationId xmlns:p14="http://schemas.microsoft.com/office/powerpoint/2010/main" val="35974511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2"/>
          <p:cNvSpPr txBox="1">
            <a:spLocks noGrp="1"/>
          </p:cNvSpPr>
          <p:nvPr>
            <p:ph type="title"/>
          </p:nvPr>
        </p:nvSpPr>
        <p:spPr>
          <a:xfrm>
            <a:off x="685800" y="1872938"/>
            <a:ext cx="2693100" cy="238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1300"/>
              <a:buNone/>
            </a:pPr>
            <a:r>
              <a:rPr lang="en" sz="12400" dirty="0" smtClean="0">
                <a:solidFill>
                  <a:schemeClr val="dk1"/>
                </a:solidFill>
              </a:rPr>
              <a:t>03</a:t>
            </a:r>
            <a:endParaRPr sz="12400" dirty="0">
              <a:solidFill>
                <a:schemeClr val="dk1"/>
              </a:solidFill>
            </a:endParaRPr>
          </a:p>
        </p:txBody>
      </p:sp>
      <p:sp>
        <p:nvSpPr>
          <p:cNvPr id="980" name="Google Shape;980;p62"/>
          <p:cNvSpPr txBox="1">
            <a:spLocks noGrp="1"/>
          </p:cNvSpPr>
          <p:nvPr>
            <p:ph type="title" idx="2"/>
          </p:nvPr>
        </p:nvSpPr>
        <p:spPr>
          <a:xfrm>
            <a:off x="4572000" y="950087"/>
            <a:ext cx="3362178" cy="170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5100" b="1" i="1" dirty="0" smtClean="0">
                <a:latin typeface="Calibri"/>
                <a:ea typeface="Calibri"/>
                <a:cs typeface="Calibri"/>
                <a:sym typeface="Calibri"/>
              </a:rPr>
              <a:t>Cài đặt và thử nghiệm</a:t>
            </a:r>
            <a:endParaRPr sz="5100" b="1" i="1" dirty="0">
              <a:latin typeface="Calibri"/>
              <a:ea typeface="Calibri"/>
              <a:cs typeface="Calibri"/>
              <a:sym typeface="Calibri"/>
            </a:endParaRPr>
          </a:p>
        </p:txBody>
      </p:sp>
      <p:sp>
        <p:nvSpPr>
          <p:cNvPr id="981" name="Google Shape;981;p62"/>
          <p:cNvSpPr txBox="1"/>
          <p:nvPr/>
        </p:nvSpPr>
        <p:spPr>
          <a:xfrm>
            <a:off x="244960" y="1469583"/>
            <a:ext cx="2325900" cy="6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2"/>
              </a:buClr>
              <a:buSzPts val="11300"/>
              <a:buFont typeface="Poppins ExtraBold"/>
              <a:buNone/>
            </a:pPr>
            <a:r>
              <a:rPr lang="en" sz="3600" b="0" i="0" u="none" strike="noStrike" cap="none">
                <a:solidFill>
                  <a:schemeClr val="dk1"/>
                </a:solidFill>
                <a:latin typeface="Poppins ExtraBold"/>
                <a:ea typeface="Poppins ExtraBold"/>
                <a:cs typeface="Poppins ExtraBold"/>
                <a:sym typeface="Poppins ExtraBold"/>
              </a:rPr>
              <a:t>Part</a:t>
            </a:r>
            <a:endParaRPr sz="3600" b="0" i="0" u="none" strike="noStrike" cap="none">
              <a:solidFill>
                <a:schemeClr val="dk1"/>
              </a:solidFill>
              <a:latin typeface="Poppins ExtraBold"/>
              <a:ea typeface="Poppins ExtraBold"/>
              <a:cs typeface="Poppins ExtraBold"/>
              <a:sym typeface="Poppins ExtraBold"/>
            </a:endParaRPr>
          </a:p>
        </p:txBody>
      </p:sp>
      <p:sp>
        <p:nvSpPr>
          <p:cNvPr id="982" name="Google Shape;982;p62"/>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984" name="Google Shape;984;p62"/>
          <p:cNvPicPr preferRelativeResize="0"/>
          <p:nvPr/>
        </p:nvPicPr>
        <p:blipFill>
          <a:blip r:embed="rId3">
            <a:alphaModFix/>
          </a:blip>
          <a:stretch>
            <a:fillRect/>
          </a:stretch>
        </p:blipFill>
        <p:spPr>
          <a:xfrm>
            <a:off x="5406850" y="3168300"/>
            <a:ext cx="2584775" cy="2146125"/>
          </a:xfrm>
          <a:prstGeom prst="rect">
            <a:avLst/>
          </a:prstGeom>
          <a:noFill/>
          <a:ln>
            <a:noFill/>
          </a:ln>
        </p:spPr>
      </p:pic>
    </p:spTree>
    <p:extLst>
      <p:ext uri="{BB962C8B-B14F-4D97-AF65-F5344CB8AC3E}">
        <p14:creationId xmlns:p14="http://schemas.microsoft.com/office/powerpoint/2010/main" val="1300408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8968" y="102972"/>
            <a:ext cx="8578312" cy="434677"/>
          </a:xfrm>
          <a:prstGeom prst="rect">
            <a:avLst/>
          </a:prstGeom>
          <a:ln w="38100">
            <a:solidFill>
              <a:schemeClr val="bg1">
                <a:lumMod val="95000"/>
              </a:schemeClr>
            </a:solid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2700" dirty="0" err="1" smtClean="0">
                <a:solidFill>
                  <a:prstClr val="white">
                    <a:lumMod val="95000"/>
                  </a:prstClr>
                </a:solidFill>
                <a:latin typeface="Sitka Banner" panose="02000505000000020004" pitchFamily="2" charset="0"/>
                <a:ea typeface="SimSun" panose="02010600030101010101" pitchFamily="2" charset="-122"/>
              </a:rPr>
              <a:t>Cài</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đặt</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chương</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trình</a:t>
            </a:r>
            <a:endParaRPr lang="en-US" sz="2700" dirty="0">
              <a:solidFill>
                <a:prstClr val="white">
                  <a:lumMod val="95000"/>
                </a:prstClr>
              </a:solidFill>
              <a:latin typeface="Sitka Banner" panose="02000505000000020004" pitchFamily="2" charset="0"/>
              <a:ea typeface="SimSun" panose="02010600030101010101" pitchFamily="2" charset="-122"/>
            </a:endParaRPr>
          </a:p>
        </p:txBody>
      </p:sp>
      <p:sp>
        <p:nvSpPr>
          <p:cNvPr id="2" name="Rectangle 1"/>
          <p:cNvSpPr/>
          <p:nvPr/>
        </p:nvSpPr>
        <p:spPr>
          <a:xfrm>
            <a:off x="0" y="711172"/>
            <a:ext cx="9144000" cy="4378250"/>
          </a:xfrm>
          <a:prstGeom prst="rect">
            <a:avLst/>
          </a:prstGeom>
        </p:spPr>
        <p:txBody>
          <a:bodyPr wrap="square">
            <a:spAutoFit/>
          </a:bodyPr>
          <a:lstStyle/>
          <a:p>
            <a:pPr marL="457200">
              <a:lnSpc>
                <a:spcPct val="107000"/>
              </a:lnSpc>
              <a:spcAft>
                <a:spcPts val="800"/>
              </a:spcAft>
            </a:pPr>
            <a:r>
              <a:rPr lang="en-US" sz="1800" b="1"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Gồm</a:t>
            </a:r>
            <a:r>
              <a:rPr lang="en-US" sz="1800" b="1"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2 </a:t>
            </a:r>
            <a:r>
              <a:rPr lang="en-US" sz="1800" b="1"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chương</a:t>
            </a:r>
            <a:r>
              <a:rPr lang="en-US" sz="1800" b="1"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b="1"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Python:</a:t>
            </a:r>
          </a:p>
          <a:p>
            <a:pPr marL="742950" indent="-285750">
              <a:lnSpc>
                <a:spcPct val="107000"/>
              </a:lnSpc>
              <a:spcAft>
                <a:spcPts val="800"/>
              </a:spcAft>
              <a:buFont typeface="Arial" panose="020B0604020202020204" pitchFamily="34" charset="0"/>
              <a:buChar char="•"/>
            </a:pP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qr_encoder.py</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a:t>
            </a:r>
            <a:endPar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qr_decoder.py</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p>
          <a:p>
            <a:pPr marL="457200">
              <a:lnSpc>
                <a:spcPct val="107000"/>
              </a:lnSpc>
              <a:spcAft>
                <a:spcPts val="800"/>
              </a:spcAft>
            </a:pPr>
            <a:r>
              <a:rPr lang="en-US" sz="1800" b="1"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800" b="1"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chương</a:t>
            </a:r>
            <a:r>
              <a:rPr lang="en-US" sz="1800" b="1"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nghiệm</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cá</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cấu</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hình</a:t>
            </a:r>
            <a:endParaRPr lang="en-US" sz="1800" b="1"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07000"/>
              </a:lnSpc>
              <a:spcAft>
                <a:spcPts val="800"/>
              </a:spcAft>
            </a:pPr>
            <a:r>
              <a:rPr lang="en-US" sz="1800" b="1"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như</a:t>
            </a:r>
            <a:r>
              <a:rPr lang="en-US" sz="1800" b="1"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1800" b="1"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p>
          <a:p>
            <a:pPr marL="742950" indent="-285750">
              <a:lnSpc>
                <a:spcPct val="107000"/>
              </a:lnSpc>
              <a:spcAft>
                <a:spcPts val="800"/>
              </a:spcAft>
              <a:buFont typeface="Arial" panose="020B0604020202020204" pitchFamily="34" charset="0"/>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xử</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Intel Core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i5-3317U</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(4 CPUs)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1.70GHz</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p>
          <a:p>
            <a:pPr marL="742950" indent="-285750">
              <a:lnSpc>
                <a:spcPct val="107000"/>
              </a:lnSpc>
              <a:spcAft>
                <a:spcPts val="800"/>
              </a:spcAft>
              <a:buFont typeface="Arial" panose="020B0604020202020204" pitchFamily="34" charset="0"/>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nhớ</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RAM: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4096MB</a:t>
            </a:r>
            <a:endPar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742950" indent="-285750">
              <a:lnSpc>
                <a:spcPct val="107000"/>
              </a:lnSpc>
              <a:spcAft>
                <a:spcPts val="800"/>
              </a:spcAft>
              <a:buFont typeface="Arial" panose="020B0604020202020204" pitchFamily="34" charset="0"/>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xử</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họa</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Intel HD Graphics 4000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1792MB</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DirectX </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12</a:t>
            </a:r>
          </a:p>
          <a:p>
            <a:pPr marL="742950" indent="-285750">
              <a:lnSpc>
                <a:spcPct val="107000"/>
              </a:lnSpc>
              <a:spcAft>
                <a:spcPts val="800"/>
              </a:spcAft>
              <a:buFont typeface="Arial" panose="020B0604020202020204" pitchFamily="34" charset="0"/>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hành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Windows 10 Professional 64-bit Build </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15063</a:t>
            </a:r>
          </a:p>
          <a:p>
            <a:pPr marL="742950" indent="-285750">
              <a:lnSpc>
                <a:spcPct val="107000"/>
              </a:lnSpc>
              <a:spcAft>
                <a:spcPts val="800"/>
              </a:spcAft>
              <a:buFont typeface="Arial" panose="020B0604020202020204" pitchFamily="34" charset="0"/>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Môi</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Visual Studio Code </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1.63.2</a:t>
            </a:r>
          </a:p>
          <a:p>
            <a:pPr marL="742950" indent="-285750">
              <a:lnSpc>
                <a:spcPct val="107000"/>
              </a:lnSpc>
              <a:spcAft>
                <a:spcPts val="800"/>
              </a:spcAft>
              <a:buFont typeface="Arial" panose="020B0604020202020204" pitchFamily="34" charset="0"/>
              <a:buChar char="•"/>
            </a:pP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Camera</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kèm</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theo</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laptop,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640x480</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(0.3 megapixel)</a:t>
            </a:r>
            <a:endParaRPr lang="en-US" sz="18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98386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8968" y="102972"/>
            <a:ext cx="8578312" cy="434677"/>
          </a:xfrm>
          <a:prstGeom prst="rect">
            <a:avLst/>
          </a:prstGeom>
          <a:ln w="38100">
            <a:solidFill>
              <a:schemeClr val="bg1">
                <a:lumMod val="95000"/>
              </a:schemeClr>
            </a:solid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2700" dirty="0" err="1" smtClean="0">
                <a:solidFill>
                  <a:prstClr val="white">
                    <a:lumMod val="95000"/>
                  </a:prstClr>
                </a:solidFill>
                <a:latin typeface="Sitka Banner" panose="02000505000000020004" pitchFamily="2" charset="0"/>
                <a:ea typeface="SimSun" panose="02010600030101010101" pitchFamily="2" charset="-122"/>
              </a:rPr>
              <a:t>Thử</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nghiệm</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Tạo</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mã</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QR</a:t>
            </a:r>
            <a:endParaRPr lang="en-US" sz="2700" dirty="0">
              <a:solidFill>
                <a:prstClr val="white">
                  <a:lumMod val="95000"/>
                </a:prstClr>
              </a:solidFill>
              <a:latin typeface="Sitka Banner" panose="02000505000000020004" pitchFamily="2" charset="0"/>
              <a:ea typeface="SimSun" panose="02010600030101010101" pitchFamily="2" charset="-122"/>
            </a:endParaRPr>
          </a:p>
        </p:txBody>
      </p:sp>
      <p:pic>
        <p:nvPicPr>
          <p:cNvPr id="2050" name="Picture 2" descr="https://lh4.googleusercontent.com/Yn52nojXXZmD6SBDZ-GdFaVVyVazZrygj58hzIHhKN4ffyNf6Z4Qfz7BYnHUYHp-AaN80yHhy5CEm9jAazfzZFSOX8R_EG1MEmPBmY6LG7yRO7aNHKfov27Bn66xzqvd-r_fn5O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817" y="663574"/>
            <a:ext cx="1709519" cy="170952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382497" y="2383519"/>
            <a:ext cx="2238158" cy="322681"/>
          </a:xfrm>
          <a:prstGeom prst="rect">
            <a:avLst/>
          </a:prstGeom>
          <a:solidFill>
            <a:schemeClr val="accent2">
              <a:lumMod val="20000"/>
              <a:lumOff val="80000"/>
            </a:schemeClr>
          </a:solidFill>
          <a:ln w="38100">
            <a:no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1400" dirty="0" err="1" smtClean="0">
                <a:solidFill>
                  <a:schemeClr val="tx1">
                    <a:lumMod val="65000"/>
                    <a:lumOff val="35000"/>
                  </a:schemeClr>
                </a:solidFill>
                <a:latin typeface="+mn-lt"/>
                <a:ea typeface="SimSun" panose="02010600030101010101" pitchFamily="2" charset="-122"/>
                <a:cs typeface="Arial" panose="020B0604020202020204" pitchFamily="34" charset="0"/>
              </a:rPr>
              <a:t>Nhập</a:t>
            </a:r>
            <a:r>
              <a:rPr lang="en-US" sz="1400" dirty="0" smtClean="0">
                <a:solidFill>
                  <a:schemeClr val="tx1">
                    <a:lumMod val="65000"/>
                    <a:lumOff val="35000"/>
                  </a:schemeClr>
                </a:solidFill>
                <a:latin typeface="+mn-lt"/>
                <a:ea typeface="SimSun" panose="02010600030101010101" pitchFamily="2" charset="-122"/>
                <a:cs typeface="Arial" panose="020B0604020202020204" pitchFamily="34" charset="0"/>
              </a:rPr>
              <a:t> </a:t>
            </a:r>
            <a:r>
              <a:rPr lang="en-US" sz="1400" dirty="0" err="1" smtClean="0">
                <a:solidFill>
                  <a:schemeClr val="tx1">
                    <a:lumMod val="65000"/>
                    <a:lumOff val="35000"/>
                  </a:schemeClr>
                </a:solidFill>
                <a:latin typeface="+mn-lt"/>
                <a:ea typeface="SimSun" panose="02010600030101010101" pitchFamily="2" charset="-122"/>
                <a:cs typeface="Arial" panose="020B0604020202020204" pitchFamily="34" charset="0"/>
              </a:rPr>
              <a:t>môn</a:t>
            </a:r>
            <a:r>
              <a:rPr lang="en-US" sz="1400" dirty="0" smtClean="0">
                <a:solidFill>
                  <a:schemeClr val="tx1">
                    <a:lumMod val="65000"/>
                    <a:lumOff val="35000"/>
                  </a:schemeClr>
                </a:solidFill>
                <a:latin typeface="+mn-lt"/>
                <a:ea typeface="SimSun" panose="02010600030101010101" pitchFamily="2" charset="-122"/>
                <a:cs typeface="Arial" panose="020B0604020202020204" pitchFamily="34" charset="0"/>
              </a:rPr>
              <a:t> </a:t>
            </a:r>
            <a:r>
              <a:rPr lang="en-US" sz="1400" dirty="0" err="1" smtClean="0">
                <a:solidFill>
                  <a:schemeClr val="tx1">
                    <a:lumMod val="65000"/>
                    <a:lumOff val="35000"/>
                  </a:schemeClr>
                </a:solidFill>
                <a:latin typeface="+mn-lt"/>
                <a:ea typeface="SimSun" panose="02010600030101010101" pitchFamily="2" charset="-122"/>
                <a:cs typeface="Arial" panose="020B0604020202020204" pitchFamily="34" charset="0"/>
              </a:rPr>
              <a:t>Thị</a:t>
            </a:r>
            <a:r>
              <a:rPr lang="en-US" sz="1400" dirty="0" smtClean="0">
                <a:solidFill>
                  <a:schemeClr val="tx1">
                    <a:lumMod val="65000"/>
                    <a:lumOff val="35000"/>
                  </a:schemeClr>
                </a:solidFill>
                <a:latin typeface="+mn-lt"/>
                <a:ea typeface="SimSun" panose="02010600030101010101" pitchFamily="2" charset="-122"/>
                <a:cs typeface="Arial" panose="020B0604020202020204" pitchFamily="34" charset="0"/>
              </a:rPr>
              <a:t> </a:t>
            </a:r>
            <a:r>
              <a:rPr lang="en-US" sz="1400" dirty="0" err="1" smtClean="0">
                <a:solidFill>
                  <a:schemeClr val="tx1">
                    <a:lumMod val="65000"/>
                    <a:lumOff val="35000"/>
                  </a:schemeClr>
                </a:solidFill>
                <a:latin typeface="+mn-lt"/>
                <a:ea typeface="SimSun" panose="02010600030101010101" pitchFamily="2" charset="-122"/>
                <a:cs typeface="Arial" panose="020B0604020202020204" pitchFamily="34" charset="0"/>
              </a:rPr>
              <a:t>giác</a:t>
            </a:r>
            <a:r>
              <a:rPr lang="en-US" sz="1400" dirty="0" smtClean="0">
                <a:solidFill>
                  <a:schemeClr val="tx1">
                    <a:lumMod val="65000"/>
                    <a:lumOff val="35000"/>
                  </a:schemeClr>
                </a:solidFill>
                <a:latin typeface="+mn-lt"/>
                <a:ea typeface="SimSun" panose="02010600030101010101" pitchFamily="2" charset="-122"/>
                <a:cs typeface="Arial" panose="020B0604020202020204" pitchFamily="34" charset="0"/>
              </a:rPr>
              <a:t> </a:t>
            </a:r>
            <a:r>
              <a:rPr lang="en-US" sz="1400" dirty="0" err="1" smtClean="0">
                <a:solidFill>
                  <a:schemeClr val="tx1">
                    <a:lumMod val="65000"/>
                    <a:lumOff val="35000"/>
                  </a:schemeClr>
                </a:solidFill>
                <a:latin typeface="+mn-lt"/>
                <a:ea typeface="SimSun" panose="02010600030101010101" pitchFamily="2" charset="-122"/>
                <a:cs typeface="Arial" panose="020B0604020202020204" pitchFamily="34" charset="0"/>
              </a:rPr>
              <a:t>máy</a:t>
            </a:r>
            <a:r>
              <a:rPr lang="en-US" sz="1400" dirty="0" smtClean="0">
                <a:solidFill>
                  <a:schemeClr val="tx1">
                    <a:lumMod val="65000"/>
                    <a:lumOff val="35000"/>
                  </a:schemeClr>
                </a:solidFill>
                <a:latin typeface="+mn-lt"/>
                <a:ea typeface="SimSun" panose="02010600030101010101" pitchFamily="2" charset="-122"/>
                <a:cs typeface="Arial" panose="020B0604020202020204" pitchFamily="34" charset="0"/>
              </a:rPr>
              <a:t> </a:t>
            </a:r>
            <a:r>
              <a:rPr lang="en-US" sz="1400" dirty="0" err="1" smtClean="0">
                <a:solidFill>
                  <a:schemeClr val="tx1">
                    <a:lumMod val="65000"/>
                    <a:lumOff val="35000"/>
                  </a:schemeClr>
                </a:solidFill>
                <a:latin typeface="+mn-lt"/>
                <a:ea typeface="SimSun" panose="02010600030101010101" pitchFamily="2" charset="-122"/>
                <a:cs typeface="Arial" panose="020B0604020202020204" pitchFamily="34" charset="0"/>
              </a:rPr>
              <a:t>tính</a:t>
            </a:r>
            <a:endParaRPr lang="en-US" sz="1400" dirty="0">
              <a:solidFill>
                <a:schemeClr val="tx1">
                  <a:lumMod val="65000"/>
                  <a:lumOff val="35000"/>
                </a:schemeClr>
              </a:solidFill>
              <a:latin typeface="+mn-lt"/>
              <a:ea typeface="SimSun" panose="02010600030101010101" pitchFamily="2" charset="-122"/>
              <a:cs typeface="Arial" panose="020B0604020202020204" pitchFamily="34" charset="0"/>
            </a:endParaRPr>
          </a:p>
        </p:txBody>
      </p:sp>
      <p:pic>
        <p:nvPicPr>
          <p:cNvPr id="2052" name="Picture 4" descr="https://lh4.googleusercontent.com/GGEyvdxWQjnmv6VciB4IN5Me_cISRlLTm0y0JTV2wADAxu_rTgAzGv0bjfNef0lN-VML6TGP46EMVlsNizvQGtuWTieRt7Shy1edO8BYEwIouOcMRqdiCpYGvM9qy9QI2Uib0v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282" y="663574"/>
            <a:ext cx="1704975" cy="170497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3289518" y="2383830"/>
            <a:ext cx="2240502" cy="322681"/>
          </a:xfrm>
          <a:prstGeom prst="rect">
            <a:avLst/>
          </a:prstGeom>
          <a:solidFill>
            <a:schemeClr val="accent2">
              <a:lumMod val="20000"/>
              <a:lumOff val="80000"/>
            </a:schemeClr>
          </a:solidFill>
          <a:ln w="38100">
            <a:no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pPr>
            <a:r>
              <a:rPr lang="en-US" sz="1400" u="sng" dirty="0">
                <a:solidFill>
                  <a:schemeClr val="tx1">
                    <a:lumMod val="65000"/>
                    <a:lumOff val="35000"/>
                  </a:schemeClr>
                </a:solidFill>
                <a:latin typeface="+mn-lt"/>
              </a:rPr>
              <a:t>https://</a:t>
            </a:r>
            <a:r>
              <a:rPr lang="en-US" sz="1400" u="sng" dirty="0" err="1">
                <a:solidFill>
                  <a:schemeClr val="tx1">
                    <a:lumMod val="65000"/>
                    <a:lumOff val="35000"/>
                  </a:schemeClr>
                </a:solidFill>
                <a:latin typeface="+mn-lt"/>
              </a:rPr>
              <a:t>www.uit.edu.vn</a:t>
            </a:r>
            <a:r>
              <a:rPr lang="en-US" sz="1600" u="sng" dirty="0">
                <a:solidFill>
                  <a:schemeClr val="tx1">
                    <a:lumMod val="65000"/>
                    <a:lumOff val="35000"/>
                  </a:schemeClr>
                </a:solidFill>
                <a:latin typeface="+mn-lt"/>
              </a:rPr>
              <a:t>/</a:t>
            </a:r>
            <a:endParaRPr lang="en-US" sz="1600" dirty="0">
              <a:solidFill>
                <a:schemeClr val="tx1">
                  <a:lumMod val="65000"/>
                  <a:lumOff val="35000"/>
                </a:schemeClr>
              </a:solidFill>
              <a:latin typeface="+mn-lt"/>
              <a:ea typeface="SimSun" panose="02010600030101010101" pitchFamily="2" charset="-122"/>
            </a:endParaRPr>
          </a:p>
        </p:txBody>
      </p:sp>
      <p:pic>
        <p:nvPicPr>
          <p:cNvPr id="2054" name="Picture 6" descr="https://lh5.googleusercontent.com/JtW8ojiEFjSY599mliu3d-l8n6AbjKkqHX-4F-3YYs1K1rkiHJYD04ToSwRn-BFvPh8plxkqljIPu_FjMrgrDZIkHfCNED2K_eD5G5xkD2qjszd4YWtavzdTgyIUQB3vIS5Eje8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217" y="755256"/>
            <a:ext cx="1707247" cy="17072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253198" y="2511618"/>
            <a:ext cx="2297283" cy="2246769"/>
          </a:xfrm>
          <a:prstGeom prst="rect">
            <a:avLst/>
          </a:prstGeom>
          <a:solidFill>
            <a:schemeClr val="accent2">
              <a:lumMod val="20000"/>
              <a:lumOff val="80000"/>
            </a:schemeClr>
          </a:solidFill>
        </p:spPr>
        <p:txBody>
          <a:bodyPr wrap="square">
            <a:spAutoFit/>
          </a:bodyPr>
          <a:lstStyle/>
          <a:p>
            <a:pPr algn="just"/>
            <a:r>
              <a:rPr lang="en-US" dirty="0" smtClean="0">
                <a:solidFill>
                  <a:schemeClr val="tx1">
                    <a:lumMod val="65000"/>
                    <a:lumOff val="35000"/>
                  </a:schemeClr>
                </a:solidFill>
                <a:latin typeface="Calibri" panose="020F0502020204030204" pitchFamily="34" charset="0"/>
                <a:cs typeface="Calibri" panose="020F0502020204030204" pitchFamily="34" charset="0"/>
              </a:rPr>
              <a:t>“</a:t>
            </a:r>
            <a:r>
              <a:rPr lang="vi-VN" dirty="0" smtClean="0">
                <a:solidFill>
                  <a:schemeClr val="tx1">
                    <a:lumMod val="65000"/>
                    <a:lumOff val="35000"/>
                  </a:schemeClr>
                </a:solidFill>
                <a:latin typeface="Calibri" panose="020F0502020204030204" pitchFamily="34" charset="0"/>
                <a:cs typeface="Calibri" panose="020F0502020204030204" pitchFamily="34" charset="0"/>
              </a:rPr>
              <a:t>Trường </a:t>
            </a:r>
            <a:r>
              <a:rPr lang="vi-VN" dirty="0">
                <a:solidFill>
                  <a:schemeClr val="tx1">
                    <a:lumMod val="65000"/>
                    <a:lumOff val="35000"/>
                  </a:schemeClr>
                </a:solidFill>
                <a:latin typeface="Calibri" panose="020F0502020204030204" pitchFamily="34" charset="0"/>
                <a:cs typeface="Calibri" panose="020F0502020204030204" pitchFamily="34" charset="0"/>
              </a:rPr>
              <a:t>Đại học Công nghệ Thông tin (ĐH CNTT), ĐHQG-HCM là trường đại học công lập chuyên ngành CNTT được thành lập theo Quyết định số 134/2006/QĐ-TTg ngày 08/06/2006 của Thủ tướng Chính phủ trên cơ sở Trung tâm Phát triển Công nghệ Thông </a:t>
            </a:r>
            <a:r>
              <a:rPr lang="vi-VN" dirty="0" smtClean="0">
                <a:solidFill>
                  <a:schemeClr val="tx1">
                    <a:lumMod val="65000"/>
                    <a:lumOff val="35000"/>
                  </a:schemeClr>
                </a:solidFill>
                <a:latin typeface="Calibri" panose="020F0502020204030204" pitchFamily="34" charset="0"/>
                <a:cs typeface="Calibri" panose="020F0502020204030204" pitchFamily="34" charset="0"/>
              </a:rPr>
              <a:t>tin</a:t>
            </a:r>
            <a:r>
              <a:rPr lang="en-US" dirty="0" smtClean="0">
                <a:solidFill>
                  <a:schemeClr val="tx1">
                    <a:lumMod val="65000"/>
                    <a:lumOff val="35000"/>
                  </a:schemeClr>
                </a:solidFill>
                <a:latin typeface="Calibri" panose="020F0502020204030204" pitchFamily="34" charset="0"/>
                <a:cs typeface="Calibri" panose="020F0502020204030204" pitchFamily="34" charset="0"/>
              </a:rPr>
              <a:t>”</a:t>
            </a:r>
            <a:endParaRPr lang="en-US"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10" name="image10.png"/>
          <p:cNvPicPr/>
          <p:nvPr/>
        </p:nvPicPr>
        <p:blipFill>
          <a:blip r:embed="rId5"/>
          <a:srcRect/>
          <a:stretch>
            <a:fillRect/>
          </a:stretch>
        </p:blipFill>
        <p:spPr>
          <a:xfrm>
            <a:off x="625568" y="2874511"/>
            <a:ext cx="1730768" cy="1730768"/>
          </a:xfrm>
          <a:prstGeom prst="rect">
            <a:avLst/>
          </a:prstGeom>
          <a:ln/>
        </p:spPr>
      </p:pic>
      <p:sp>
        <p:nvSpPr>
          <p:cNvPr id="11" name="Title 1"/>
          <p:cNvSpPr txBox="1">
            <a:spLocks/>
          </p:cNvSpPr>
          <p:nvPr/>
        </p:nvSpPr>
        <p:spPr>
          <a:xfrm>
            <a:off x="382497" y="4605279"/>
            <a:ext cx="2238158" cy="538221"/>
          </a:xfrm>
          <a:prstGeom prst="rect">
            <a:avLst/>
          </a:prstGeom>
          <a:solidFill>
            <a:schemeClr val="accent2">
              <a:lumMod val="20000"/>
              <a:lumOff val="80000"/>
            </a:schemeClr>
          </a:solidFill>
          <a:ln w="38100">
            <a:no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1400" dirty="0" err="1" smtClean="0">
                <a:solidFill>
                  <a:schemeClr val="tx1">
                    <a:lumMod val="65000"/>
                    <a:lumOff val="35000"/>
                  </a:schemeClr>
                </a:solidFill>
                <a:latin typeface="+mn-lt"/>
                <a:ea typeface="SimSun" panose="02010600030101010101" pitchFamily="2" charset="-122"/>
                <a:cs typeface="Arial" panose="020B0604020202020204" pitchFamily="34" charset="0"/>
              </a:rPr>
              <a:t>CS231</a:t>
            </a:r>
            <a:r>
              <a:rPr lang="en-US" sz="1400" dirty="0" smtClean="0">
                <a:solidFill>
                  <a:schemeClr val="tx1">
                    <a:lumMod val="65000"/>
                    <a:lumOff val="35000"/>
                  </a:schemeClr>
                </a:solidFill>
                <a:latin typeface="+mn-lt"/>
                <a:ea typeface="SimSun" panose="02010600030101010101" pitchFamily="2" charset="-122"/>
                <a:cs typeface="Arial" panose="020B0604020202020204" pitchFamily="34" charset="0"/>
              </a:rPr>
              <a:t> Introduction to Computer Vision</a:t>
            </a:r>
            <a:endParaRPr lang="en-US" sz="1400" dirty="0">
              <a:solidFill>
                <a:schemeClr val="tx1">
                  <a:lumMod val="65000"/>
                  <a:lumOff val="35000"/>
                </a:schemeClr>
              </a:solidFill>
              <a:latin typeface="+mn-lt"/>
              <a:ea typeface="SimSun" panose="02010600030101010101" pitchFamily="2" charset="-122"/>
              <a:cs typeface="Arial" panose="020B0604020202020204" pitchFamily="34" charset="0"/>
            </a:endParaRPr>
          </a:p>
        </p:txBody>
      </p:sp>
      <p:pic>
        <p:nvPicPr>
          <p:cNvPr id="13" name="image18.png"/>
          <p:cNvPicPr/>
          <p:nvPr/>
        </p:nvPicPr>
        <p:blipFill>
          <a:blip r:embed="rId6"/>
          <a:srcRect/>
          <a:stretch>
            <a:fillRect/>
          </a:stretch>
        </p:blipFill>
        <p:spPr>
          <a:xfrm>
            <a:off x="3513524" y="2812789"/>
            <a:ext cx="1792490" cy="1792490"/>
          </a:xfrm>
          <a:prstGeom prst="rect">
            <a:avLst/>
          </a:prstGeom>
          <a:ln/>
        </p:spPr>
      </p:pic>
      <p:sp>
        <p:nvSpPr>
          <p:cNvPr id="14" name="Title 1"/>
          <p:cNvSpPr txBox="1">
            <a:spLocks/>
          </p:cNvSpPr>
          <p:nvPr/>
        </p:nvSpPr>
        <p:spPr>
          <a:xfrm>
            <a:off x="3283654" y="4594169"/>
            <a:ext cx="2238158" cy="538221"/>
          </a:xfrm>
          <a:prstGeom prst="rect">
            <a:avLst/>
          </a:prstGeom>
          <a:solidFill>
            <a:schemeClr val="accent2">
              <a:lumMod val="20000"/>
              <a:lumOff val="80000"/>
            </a:schemeClr>
          </a:solidFill>
          <a:ln w="38100">
            <a:no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latin typeface="Times New Roman" panose="02020603050405020304" pitchFamily="18" charset="0"/>
                <a:ea typeface="Times New Roman" panose="02020603050405020304" pitchFamily="18" charset="0"/>
              </a:rPr>
              <a:t>Информационные технологии</a:t>
            </a:r>
            <a:endParaRPr lang="en-US" sz="1400" dirty="0"/>
          </a:p>
        </p:txBody>
      </p:sp>
    </p:spTree>
    <p:extLst>
      <p:ext uri="{BB962C8B-B14F-4D97-AF65-F5344CB8AC3E}">
        <p14:creationId xmlns:p14="http://schemas.microsoft.com/office/powerpoint/2010/main" val="15114686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8968" y="102972"/>
            <a:ext cx="8578312" cy="434677"/>
          </a:xfrm>
          <a:prstGeom prst="rect">
            <a:avLst/>
          </a:prstGeom>
          <a:ln w="38100">
            <a:solidFill>
              <a:schemeClr val="bg1">
                <a:lumMod val="95000"/>
              </a:schemeClr>
            </a:solid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2700" dirty="0" err="1" smtClean="0">
                <a:solidFill>
                  <a:prstClr val="white">
                    <a:lumMod val="95000"/>
                  </a:prstClr>
                </a:solidFill>
                <a:latin typeface="Sitka Banner" panose="02000505000000020004" pitchFamily="2" charset="0"/>
                <a:ea typeface="SimSun" panose="02010600030101010101" pitchFamily="2" charset="-122"/>
              </a:rPr>
              <a:t>Thử</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nghiệm</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Đọc</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và</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giải</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mã</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QR</a:t>
            </a:r>
            <a:r>
              <a:rPr lang="en-US" sz="2700" dirty="0" smtClean="0">
                <a:solidFill>
                  <a:prstClr val="white">
                    <a:lumMod val="95000"/>
                  </a:prstClr>
                </a:solidFill>
                <a:latin typeface="Sitka Banner" panose="02000505000000020004" pitchFamily="2" charset="0"/>
                <a:ea typeface="SimSun" panose="02010600030101010101" pitchFamily="2" charset="-122"/>
              </a:rPr>
              <a:t>-Code</a:t>
            </a:r>
            <a:endParaRPr lang="en-US" sz="2700" dirty="0">
              <a:solidFill>
                <a:prstClr val="white">
                  <a:lumMod val="95000"/>
                </a:prstClr>
              </a:solidFill>
              <a:latin typeface="Sitka Banner" panose="02000505000000020004" pitchFamily="2" charset="0"/>
              <a:ea typeface="SimSun" panose="02010600030101010101" pitchFamily="2" charset="-122"/>
            </a:endParaRPr>
          </a:p>
        </p:txBody>
      </p:sp>
      <p:pic>
        <p:nvPicPr>
          <p:cNvPr id="2" name="Picture 1"/>
          <p:cNvPicPr>
            <a:picLocks noChangeAspect="1"/>
          </p:cNvPicPr>
          <p:nvPr/>
        </p:nvPicPr>
        <p:blipFill>
          <a:blip r:embed="rId2"/>
          <a:stretch>
            <a:fillRect/>
          </a:stretch>
        </p:blipFill>
        <p:spPr>
          <a:xfrm>
            <a:off x="58685" y="1150473"/>
            <a:ext cx="2253217" cy="1680167"/>
          </a:xfrm>
          <a:prstGeom prst="rect">
            <a:avLst/>
          </a:prstGeom>
        </p:spPr>
      </p:pic>
      <p:pic>
        <p:nvPicPr>
          <p:cNvPr id="4" name="Picture 3"/>
          <p:cNvPicPr>
            <a:picLocks noChangeAspect="1"/>
          </p:cNvPicPr>
          <p:nvPr/>
        </p:nvPicPr>
        <p:blipFill>
          <a:blip r:embed="rId3"/>
          <a:stretch>
            <a:fillRect/>
          </a:stretch>
        </p:blipFill>
        <p:spPr>
          <a:xfrm>
            <a:off x="2376241" y="1144816"/>
            <a:ext cx="2253217" cy="1685824"/>
          </a:xfrm>
          <a:prstGeom prst="rect">
            <a:avLst/>
          </a:prstGeom>
        </p:spPr>
      </p:pic>
      <p:pic>
        <p:nvPicPr>
          <p:cNvPr id="6" name="Picture 5"/>
          <p:cNvPicPr>
            <a:picLocks noChangeAspect="1"/>
          </p:cNvPicPr>
          <p:nvPr/>
        </p:nvPicPr>
        <p:blipFill>
          <a:blip r:embed="rId4"/>
          <a:stretch>
            <a:fillRect/>
          </a:stretch>
        </p:blipFill>
        <p:spPr>
          <a:xfrm>
            <a:off x="4664341" y="1163181"/>
            <a:ext cx="2253217" cy="1667459"/>
          </a:xfrm>
          <a:prstGeom prst="rect">
            <a:avLst/>
          </a:prstGeom>
        </p:spPr>
      </p:pic>
      <p:pic>
        <p:nvPicPr>
          <p:cNvPr id="7" name="Picture 6"/>
          <p:cNvPicPr>
            <a:picLocks noChangeAspect="1"/>
          </p:cNvPicPr>
          <p:nvPr/>
        </p:nvPicPr>
        <p:blipFill>
          <a:blip r:embed="rId5"/>
          <a:stretch>
            <a:fillRect/>
          </a:stretch>
        </p:blipFill>
        <p:spPr>
          <a:xfrm>
            <a:off x="85621" y="3513559"/>
            <a:ext cx="2171735" cy="1033041"/>
          </a:xfrm>
          <a:prstGeom prst="rect">
            <a:avLst/>
          </a:prstGeom>
        </p:spPr>
      </p:pic>
      <p:pic>
        <p:nvPicPr>
          <p:cNvPr id="8" name="Picture 7"/>
          <p:cNvPicPr>
            <a:picLocks noChangeAspect="1"/>
          </p:cNvPicPr>
          <p:nvPr/>
        </p:nvPicPr>
        <p:blipFill>
          <a:blip r:embed="rId6"/>
          <a:stretch>
            <a:fillRect/>
          </a:stretch>
        </p:blipFill>
        <p:spPr>
          <a:xfrm>
            <a:off x="2311902" y="3525572"/>
            <a:ext cx="2307802" cy="1021028"/>
          </a:xfrm>
          <a:prstGeom prst="rect">
            <a:avLst/>
          </a:prstGeom>
        </p:spPr>
      </p:pic>
      <p:pic>
        <p:nvPicPr>
          <p:cNvPr id="10" name="Picture 9"/>
          <p:cNvPicPr>
            <a:picLocks noChangeAspect="1"/>
          </p:cNvPicPr>
          <p:nvPr/>
        </p:nvPicPr>
        <p:blipFill>
          <a:blip r:embed="rId7"/>
          <a:stretch>
            <a:fillRect/>
          </a:stretch>
        </p:blipFill>
        <p:spPr>
          <a:xfrm>
            <a:off x="4674250" y="3489508"/>
            <a:ext cx="2353176" cy="1057091"/>
          </a:xfrm>
          <a:prstGeom prst="rect">
            <a:avLst/>
          </a:prstGeom>
        </p:spPr>
      </p:pic>
      <p:sp>
        <p:nvSpPr>
          <p:cNvPr id="21" name="Right Arrow 20"/>
          <p:cNvSpPr/>
          <p:nvPr/>
        </p:nvSpPr>
        <p:spPr>
          <a:xfrm rot="5400000">
            <a:off x="814999" y="3008769"/>
            <a:ext cx="600175"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sp>
        <p:nvSpPr>
          <p:cNvPr id="22" name="Title 1"/>
          <p:cNvSpPr txBox="1">
            <a:spLocks/>
          </p:cNvSpPr>
          <p:nvPr/>
        </p:nvSpPr>
        <p:spPr>
          <a:xfrm>
            <a:off x="278968" y="807578"/>
            <a:ext cx="1821992" cy="322681"/>
          </a:xfrm>
          <a:prstGeom prst="rect">
            <a:avLst/>
          </a:prstGeom>
          <a:solidFill>
            <a:schemeClr val="accent2">
              <a:lumMod val="20000"/>
              <a:lumOff val="80000"/>
            </a:schemeClr>
          </a:solidFill>
          <a:ln w="38100">
            <a:no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Góc</a:t>
            </a:r>
            <a:r>
              <a:rPr lang="en-US" sz="14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chính</a:t>
            </a:r>
            <a:r>
              <a:rPr lang="en-US" sz="14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diện</a:t>
            </a:r>
            <a:endParaRPr lang="en-US" sz="1400" dirty="0">
              <a:solidFill>
                <a:schemeClr val="tx1">
                  <a:lumMod val="75000"/>
                  <a:lumOff val="25000"/>
                </a:schemeClr>
              </a:solidFill>
              <a:latin typeface="+mn-lt"/>
              <a:ea typeface="SimSun" panose="02010600030101010101" pitchFamily="2" charset="-122"/>
              <a:cs typeface="Arial" panose="020B0604020202020204" pitchFamily="34" charset="0"/>
            </a:endParaRPr>
          </a:p>
        </p:txBody>
      </p:sp>
      <p:sp>
        <p:nvSpPr>
          <p:cNvPr id="23" name="Title 1"/>
          <p:cNvSpPr txBox="1">
            <a:spLocks/>
          </p:cNvSpPr>
          <p:nvPr/>
        </p:nvSpPr>
        <p:spPr>
          <a:xfrm>
            <a:off x="4903353" y="793843"/>
            <a:ext cx="1775194" cy="322681"/>
          </a:xfrm>
          <a:prstGeom prst="rect">
            <a:avLst/>
          </a:prstGeom>
          <a:solidFill>
            <a:schemeClr val="accent2">
              <a:lumMod val="20000"/>
              <a:lumOff val="80000"/>
            </a:schemeClr>
          </a:solidFill>
          <a:ln w="38100">
            <a:no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1400" dirty="0" smtClean="0">
                <a:solidFill>
                  <a:schemeClr val="tx1">
                    <a:lumMod val="75000"/>
                    <a:lumOff val="25000"/>
                  </a:schemeClr>
                </a:solidFill>
                <a:latin typeface="+mn-lt"/>
                <a:ea typeface="SimSun" panose="02010600030101010101" pitchFamily="2" charset="-122"/>
                <a:cs typeface="Arial" panose="020B0604020202020204" pitchFamily="34" charset="0"/>
              </a:rPr>
              <a:t>Quay </a:t>
            </a: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ngang</a:t>
            </a:r>
            <a:endParaRPr lang="en-US" sz="1400" dirty="0">
              <a:solidFill>
                <a:schemeClr val="tx1">
                  <a:lumMod val="75000"/>
                  <a:lumOff val="25000"/>
                </a:schemeClr>
              </a:solidFill>
              <a:latin typeface="+mn-lt"/>
              <a:ea typeface="SimSun" panose="02010600030101010101" pitchFamily="2" charset="-122"/>
              <a:cs typeface="Arial" panose="020B0604020202020204" pitchFamily="34" charset="0"/>
            </a:endParaRPr>
          </a:p>
        </p:txBody>
      </p:sp>
      <p:sp>
        <p:nvSpPr>
          <p:cNvPr id="24" name="Title 1"/>
          <p:cNvSpPr txBox="1">
            <a:spLocks/>
          </p:cNvSpPr>
          <p:nvPr/>
        </p:nvSpPr>
        <p:spPr>
          <a:xfrm>
            <a:off x="2632349" y="781831"/>
            <a:ext cx="1821992" cy="322681"/>
          </a:xfrm>
          <a:prstGeom prst="rect">
            <a:avLst/>
          </a:prstGeom>
          <a:solidFill>
            <a:schemeClr val="accent2">
              <a:lumMod val="20000"/>
              <a:lumOff val="80000"/>
            </a:schemeClr>
          </a:solidFill>
          <a:ln w="38100">
            <a:no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Góc</a:t>
            </a:r>
            <a:r>
              <a:rPr lang="en-US" sz="14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xiên</a:t>
            </a:r>
            <a:endParaRPr lang="en-US" sz="1400" dirty="0">
              <a:solidFill>
                <a:schemeClr val="tx1">
                  <a:lumMod val="75000"/>
                  <a:lumOff val="25000"/>
                </a:schemeClr>
              </a:solidFill>
              <a:latin typeface="+mn-lt"/>
              <a:ea typeface="SimSun" panose="02010600030101010101" pitchFamily="2" charset="-122"/>
              <a:cs typeface="Arial" panose="020B0604020202020204" pitchFamily="34" charset="0"/>
            </a:endParaRPr>
          </a:p>
        </p:txBody>
      </p:sp>
      <p:sp>
        <p:nvSpPr>
          <p:cNvPr id="27" name="Right Arrow 26"/>
          <p:cNvSpPr/>
          <p:nvPr/>
        </p:nvSpPr>
        <p:spPr>
          <a:xfrm rot="5400000">
            <a:off x="5490862" y="3044832"/>
            <a:ext cx="600175"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sp>
        <p:nvSpPr>
          <p:cNvPr id="28" name="Right Arrow 27"/>
          <p:cNvSpPr/>
          <p:nvPr/>
        </p:nvSpPr>
        <p:spPr>
          <a:xfrm rot="5400000">
            <a:off x="3243257" y="3032819"/>
            <a:ext cx="600175"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pic>
        <p:nvPicPr>
          <p:cNvPr id="15" name="image13.png"/>
          <p:cNvPicPr/>
          <p:nvPr/>
        </p:nvPicPr>
        <p:blipFill>
          <a:blip r:embed="rId8"/>
          <a:srcRect l="21955" t="9116" r="29807"/>
          <a:stretch>
            <a:fillRect/>
          </a:stretch>
        </p:blipFill>
        <p:spPr>
          <a:xfrm>
            <a:off x="7256734" y="1104512"/>
            <a:ext cx="1572618" cy="1700381"/>
          </a:xfrm>
          <a:prstGeom prst="rect">
            <a:avLst/>
          </a:prstGeom>
          <a:ln/>
        </p:spPr>
      </p:pic>
      <p:pic>
        <p:nvPicPr>
          <p:cNvPr id="16" name="image36.png"/>
          <p:cNvPicPr/>
          <p:nvPr/>
        </p:nvPicPr>
        <p:blipFill rotWithShape="1">
          <a:blip r:embed="rId9"/>
          <a:srcRect l="31570" t="25071" r="24702" b="54071"/>
          <a:stretch/>
        </p:blipFill>
        <p:spPr>
          <a:xfrm>
            <a:off x="7081973" y="3111500"/>
            <a:ext cx="1947728" cy="1562100"/>
          </a:xfrm>
          <a:prstGeom prst="rect">
            <a:avLst/>
          </a:prstGeom>
          <a:ln/>
        </p:spPr>
      </p:pic>
      <p:sp>
        <p:nvSpPr>
          <p:cNvPr id="17" name="Title 1"/>
          <p:cNvSpPr txBox="1">
            <a:spLocks/>
          </p:cNvSpPr>
          <p:nvPr/>
        </p:nvSpPr>
        <p:spPr>
          <a:xfrm>
            <a:off x="7081973" y="781830"/>
            <a:ext cx="1775194" cy="322681"/>
          </a:xfrm>
          <a:prstGeom prst="rect">
            <a:avLst/>
          </a:prstGeom>
          <a:solidFill>
            <a:schemeClr val="accent2">
              <a:lumMod val="20000"/>
              <a:lumOff val="80000"/>
            </a:schemeClr>
          </a:solidFill>
          <a:ln w="38100">
            <a:no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1400" dirty="0" smtClean="0">
                <a:solidFill>
                  <a:schemeClr val="tx1">
                    <a:lumMod val="75000"/>
                    <a:lumOff val="25000"/>
                  </a:schemeClr>
                </a:solidFill>
                <a:latin typeface="+mn-lt"/>
                <a:ea typeface="SimSun" panose="02010600030101010101" pitchFamily="2" charset="-122"/>
                <a:cs typeface="Arial" panose="020B0604020202020204" pitchFamily="34" charset="0"/>
              </a:rPr>
              <a:t>Quay </a:t>
            </a: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ngược</a:t>
            </a:r>
            <a:endParaRPr lang="en-US" sz="1400" dirty="0">
              <a:solidFill>
                <a:schemeClr val="tx1">
                  <a:lumMod val="75000"/>
                  <a:lumOff val="25000"/>
                </a:schemeClr>
              </a:solidFill>
              <a:latin typeface="+mn-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4863074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8968" y="102972"/>
            <a:ext cx="8578312" cy="434677"/>
          </a:xfrm>
          <a:prstGeom prst="rect">
            <a:avLst/>
          </a:prstGeom>
          <a:ln w="38100">
            <a:solidFill>
              <a:schemeClr val="bg1">
                <a:lumMod val="95000"/>
              </a:schemeClr>
            </a:solid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2700" dirty="0" err="1" smtClean="0">
                <a:solidFill>
                  <a:prstClr val="white">
                    <a:lumMod val="95000"/>
                  </a:prstClr>
                </a:solidFill>
                <a:latin typeface="Sitka Banner" panose="02000505000000020004" pitchFamily="2" charset="0"/>
                <a:ea typeface="SimSun" panose="02010600030101010101" pitchFamily="2" charset="-122"/>
              </a:rPr>
              <a:t>Thử</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nghiệm</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Đọc</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và</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giải</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mã</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QR</a:t>
            </a:r>
            <a:r>
              <a:rPr lang="en-US" sz="2700" dirty="0" smtClean="0">
                <a:solidFill>
                  <a:prstClr val="white">
                    <a:lumMod val="95000"/>
                  </a:prstClr>
                </a:solidFill>
                <a:latin typeface="Sitka Banner" panose="02000505000000020004" pitchFamily="2" charset="0"/>
                <a:ea typeface="SimSun" panose="02010600030101010101" pitchFamily="2" charset="-122"/>
              </a:rPr>
              <a:t>-Code</a:t>
            </a:r>
            <a:endParaRPr lang="en-US" sz="2700" dirty="0">
              <a:solidFill>
                <a:prstClr val="white">
                  <a:lumMod val="95000"/>
                </a:prstClr>
              </a:solidFill>
              <a:latin typeface="Sitka Banner" panose="02000505000000020004" pitchFamily="2" charset="0"/>
              <a:ea typeface="SimSun" panose="02010600030101010101" pitchFamily="2" charset="-122"/>
            </a:endParaRPr>
          </a:p>
        </p:txBody>
      </p:sp>
      <p:sp>
        <p:nvSpPr>
          <p:cNvPr id="21" name="Right Arrow 20"/>
          <p:cNvSpPr/>
          <p:nvPr/>
        </p:nvSpPr>
        <p:spPr>
          <a:xfrm rot="5400000">
            <a:off x="1449999" y="3106662"/>
            <a:ext cx="600175"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sp>
        <p:nvSpPr>
          <p:cNvPr id="22" name="Title 1"/>
          <p:cNvSpPr txBox="1">
            <a:spLocks/>
          </p:cNvSpPr>
          <p:nvPr/>
        </p:nvSpPr>
        <p:spPr>
          <a:xfrm>
            <a:off x="839092" y="855674"/>
            <a:ext cx="1821992" cy="322681"/>
          </a:xfrm>
          <a:prstGeom prst="rect">
            <a:avLst/>
          </a:prstGeom>
          <a:solidFill>
            <a:schemeClr val="accent2">
              <a:lumMod val="20000"/>
              <a:lumOff val="80000"/>
            </a:schemeClr>
          </a:solidFill>
          <a:ln w="38100">
            <a:no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Che</a:t>
            </a:r>
            <a:r>
              <a:rPr lang="en-US" sz="14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một</a:t>
            </a:r>
            <a:r>
              <a:rPr lang="en-US" sz="14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phần</a:t>
            </a:r>
            <a:r>
              <a:rPr lang="en-US" sz="1400" dirty="0" smtClean="0">
                <a:solidFill>
                  <a:schemeClr val="tx1">
                    <a:lumMod val="75000"/>
                    <a:lumOff val="25000"/>
                  </a:schemeClr>
                </a:solidFill>
                <a:latin typeface="+mn-lt"/>
                <a:ea typeface="SimSun" panose="02010600030101010101" pitchFamily="2" charset="-122"/>
                <a:cs typeface="Arial" panose="020B0604020202020204" pitchFamily="34" charset="0"/>
              </a:rPr>
              <a:t> </a:t>
            </a:r>
            <a:endParaRPr lang="en-US" sz="1400" dirty="0">
              <a:solidFill>
                <a:schemeClr val="tx1">
                  <a:lumMod val="75000"/>
                  <a:lumOff val="25000"/>
                </a:schemeClr>
              </a:solidFill>
              <a:latin typeface="+mn-lt"/>
              <a:ea typeface="SimSun" panose="02010600030101010101" pitchFamily="2" charset="-122"/>
              <a:cs typeface="Arial" panose="020B0604020202020204" pitchFamily="34" charset="0"/>
            </a:endParaRPr>
          </a:p>
        </p:txBody>
      </p:sp>
      <p:sp>
        <p:nvSpPr>
          <p:cNvPr id="23" name="Title 1"/>
          <p:cNvSpPr txBox="1">
            <a:spLocks/>
          </p:cNvSpPr>
          <p:nvPr/>
        </p:nvSpPr>
        <p:spPr>
          <a:xfrm>
            <a:off x="6591749" y="855674"/>
            <a:ext cx="1775194" cy="322681"/>
          </a:xfrm>
          <a:prstGeom prst="rect">
            <a:avLst/>
          </a:prstGeom>
          <a:solidFill>
            <a:schemeClr val="accent2">
              <a:lumMod val="20000"/>
              <a:lumOff val="80000"/>
            </a:schemeClr>
          </a:solidFill>
          <a:ln w="38100">
            <a:no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Che</a:t>
            </a:r>
            <a:r>
              <a:rPr lang="en-US" sz="14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400" dirty="0" err="1" smtClean="0">
                <a:solidFill>
                  <a:schemeClr val="tx1">
                    <a:lumMod val="75000"/>
                    <a:lumOff val="25000"/>
                  </a:schemeClr>
                </a:solidFill>
                <a:latin typeface="+mn-lt"/>
                <a:ea typeface="SimSun" panose="02010600030101010101" pitchFamily="2" charset="-122"/>
                <a:cs typeface="Arial" panose="020B0604020202020204" pitchFamily="34" charset="0"/>
              </a:rPr>
              <a:t>nhiều</a:t>
            </a:r>
            <a:endParaRPr lang="en-US" sz="1400" dirty="0">
              <a:solidFill>
                <a:schemeClr val="tx1">
                  <a:lumMod val="75000"/>
                  <a:lumOff val="25000"/>
                </a:schemeClr>
              </a:solidFill>
              <a:latin typeface="+mn-lt"/>
              <a:ea typeface="SimSun" panose="02010600030101010101" pitchFamily="2" charset="-122"/>
              <a:cs typeface="Arial" panose="020B0604020202020204" pitchFamily="34" charset="0"/>
            </a:endParaRPr>
          </a:p>
        </p:txBody>
      </p:sp>
      <p:sp>
        <p:nvSpPr>
          <p:cNvPr id="24" name="Title 1"/>
          <p:cNvSpPr txBox="1">
            <a:spLocks/>
          </p:cNvSpPr>
          <p:nvPr/>
        </p:nvSpPr>
        <p:spPr>
          <a:xfrm>
            <a:off x="3744216" y="855674"/>
            <a:ext cx="1821992" cy="322681"/>
          </a:xfrm>
          <a:prstGeom prst="rect">
            <a:avLst/>
          </a:prstGeom>
          <a:solidFill>
            <a:schemeClr val="accent2">
              <a:lumMod val="20000"/>
              <a:lumOff val="80000"/>
            </a:schemeClr>
          </a:solidFill>
          <a:ln w="38100">
            <a:no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1400" smtClean="0">
                <a:solidFill>
                  <a:schemeClr val="tx1">
                    <a:lumMod val="75000"/>
                    <a:lumOff val="25000"/>
                  </a:schemeClr>
                </a:solidFill>
                <a:latin typeface="+mn-lt"/>
                <a:ea typeface="SimSun" panose="02010600030101010101" pitchFamily="2" charset="-122"/>
                <a:cs typeface="Arial" panose="020B0604020202020204" pitchFamily="34" charset="0"/>
              </a:rPr>
              <a:t>Che Finder Pattern </a:t>
            </a:r>
            <a:endParaRPr lang="en-US" sz="1400" dirty="0">
              <a:solidFill>
                <a:schemeClr val="tx1">
                  <a:lumMod val="75000"/>
                  <a:lumOff val="25000"/>
                </a:schemeClr>
              </a:solidFill>
              <a:latin typeface="+mn-lt"/>
              <a:ea typeface="SimSun" panose="02010600030101010101" pitchFamily="2" charset="-122"/>
              <a:cs typeface="Arial" panose="020B0604020202020204" pitchFamily="34" charset="0"/>
            </a:endParaRPr>
          </a:p>
        </p:txBody>
      </p:sp>
      <p:sp>
        <p:nvSpPr>
          <p:cNvPr id="27" name="Right Arrow 26"/>
          <p:cNvSpPr/>
          <p:nvPr/>
        </p:nvSpPr>
        <p:spPr>
          <a:xfrm rot="5400000">
            <a:off x="7179258" y="3106663"/>
            <a:ext cx="600175"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sp>
        <p:nvSpPr>
          <p:cNvPr id="28" name="Right Arrow 27"/>
          <p:cNvSpPr/>
          <p:nvPr/>
        </p:nvSpPr>
        <p:spPr>
          <a:xfrm rot="5400000">
            <a:off x="4355124" y="3106662"/>
            <a:ext cx="600175" cy="361304"/>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350" kern="1200">
              <a:solidFill>
                <a:prstClr val="white"/>
              </a:solidFill>
            </a:endParaRPr>
          </a:p>
        </p:txBody>
      </p:sp>
      <p:pic>
        <p:nvPicPr>
          <p:cNvPr id="3" name="Picture 2"/>
          <p:cNvPicPr>
            <a:picLocks noChangeAspect="1"/>
          </p:cNvPicPr>
          <p:nvPr/>
        </p:nvPicPr>
        <p:blipFill>
          <a:blip r:embed="rId2"/>
          <a:stretch>
            <a:fillRect/>
          </a:stretch>
        </p:blipFill>
        <p:spPr>
          <a:xfrm>
            <a:off x="623479" y="1223558"/>
            <a:ext cx="2253217" cy="1675269"/>
          </a:xfrm>
          <a:prstGeom prst="rect">
            <a:avLst/>
          </a:prstGeom>
        </p:spPr>
      </p:pic>
      <p:pic>
        <p:nvPicPr>
          <p:cNvPr id="9" name="Picture 8"/>
          <p:cNvPicPr>
            <a:picLocks noChangeAspect="1"/>
          </p:cNvPicPr>
          <p:nvPr/>
        </p:nvPicPr>
        <p:blipFill>
          <a:blip r:embed="rId3"/>
          <a:stretch>
            <a:fillRect/>
          </a:stretch>
        </p:blipFill>
        <p:spPr>
          <a:xfrm>
            <a:off x="3515919" y="1225015"/>
            <a:ext cx="2278584" cy="1673812"/>
          </a:xfrm>
          <a:prstGeom prst="rect">
            <a:avLst/>
          </a:prstGeom>
        </p:spPr>
      </p:pic>
      <p:pic>
        <p:nvPicPr>
          <p:cNvPr id="11" name="Picture 10"/>
          <p:cNvPicPr>
            <a:picLocks noChangeAspect="1"/>
          </p:cNvPicPr>
          <p:nvPr/>
        </p:nvPicPr>
        <p:blipFill>
          <a:blip r:embed="rId4"/>
          <a:stretch>
            <a:fillRect/>
          </a:stretch>
        </p:blipFill>
        <p:spPr>
          <a:xfrm>
            <a:off x="6352736" y="1221103"/>
            <a:ext cx="2253217" cy="1680177"/>
          </a:xfrm>
          <a:prstGeom prst="rect">
            <a:avLst/>
          </a:prstGeom>
        </p:spPr>
      </p:pic>
      <p:pic>
        <p:nvPicPr>
          <p:cNvPr id="12" name="Picture 11"/>
          <p:cNvPicPr>
            <a:picLocks noChangeAspect="1"/>
          </p:cNvPicPr>
          <p:nvPr/>
        </p:nvPicPr>
        <p:blipFill>
          <a:blip r:embed="rId5"/>
          <a:stretch>
            <a:fillRect/>
          </a:stretch>
        </p:blipFill>
        <p:spPr>
          <a:xfrm>
            <a:off x="578993" y="3584736"/>
            <a:ext cx="2571414" cy="911064"/>
          </a:xfrm>
          <a:prstGeom prst="rect">
            <a:avLst/>
          </a:prstGeom>
        </p:spPr>
      </p:pic>
      <p:sp>
        <p:nvSpPr>
          <p:cNvPr id="25" name="Title 1"/>
          <p:cNvSpPr txBox="1">
            <a:spLocks/>
          </p:cNvSpPr>
          <p:nvPr/>
        </p:nvSpPr>
        <p:spPr>
          <a:xfrm>
            <a:off x="3668060" y="3675800"/>
            <a:ext cx="2126443" cy="670650"/>
          </a:xfrm>
          <a:prstGeom prst="rect">
            <a:avLst/>
          </a:prstGeom>
          <a:solidFill>
            <a:schemeClr val="bg1"/>
          </a:solidFill>
          <a:ln w="38100">
            <a:noFill/>
          </a:ln>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40000"/>
              </a:lnSpc>
              <a:buClrTx/>
              <a:buFontTx/>
              <a:buNone/>
            </a:pP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Không</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thể</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xác</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định</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Mẫu</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tìm</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kiếm</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nên</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không</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thể</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giải</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mã</a:t>
            </a:r>
            <a:endParaRPr lang="en-US" sz="1200" dirty="0">
              <a:solidFill>
                <a:schemeClr val="tx1">
                  <a:lumMod val="75000"/>
                  <a:lumOff val="25000"/>
                </a:schemeClr>
              </a:solidFill>
              <a:latin typeface="+mn-lt"/>
              <a:ea typeface="SimSun" panose="02010600030101010101" pitchFamily="2" charset="-122"/>
              <a:cs typeface="Arial" panose="020B0604020202020204" pitchFamily="34" charset="0"/>
            </a:endParaRPr>
          </a:p>
        </p:txBody>
      </p:sp>
      <p:sp>
        <p:nvSpPr>
          <p:cNvPr id="26" name="Title 1"/>
          <p:cNvSpPr txBox="1">
            <a:spLocks/>
          </p:cNvSpPr>
          <p:nvPr/>
        </p:nvSpPr>
        <p:spPr>
          <a:xfrm>
            <a:off x="6258948" y="3673350"/>
            <a:ext cx="2440792" cy="673100"/>
          </a:xfrm>
          <a:prstGeom prst="rect">
            <a:avLst/>
          </a:prstGeom>
          <a:solidFill>
            <a:schemeClr val="bg1"/>
          </a:solidFill>
          <a:ln w="38100">
            <a:noFill/>
          </a:ln>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40000"/>
              </a:lnSpc>
              <a:buClrTx/>
              <a:buFontTx/>
              <a:buNone/>
            </a:pP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Không</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thể</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giải</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mã</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do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mất</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mát</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nhiều</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hơn</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khả</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năng</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phục</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hồi</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sửa</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chữa</a:t>
            </a:r>
            <a:r>
              <a:rPr lang="en-US" sz="1200" dirty="0" smtClean="0">
                <a:solidFill>
                  <a:schemeClr val="tx1">
                    <a:lumMod val="75000"/>
                    <a:lumOff val="25000"/>
                  </a:schemeClr>
                </a:solidFill>
                <a:latin typeface="+mn-lt"/>
                <a:ea typeface="SimSun" panose="02010600030101010101" pitchFamily="2" charset="-122"/>
                <a:cs typeface="Arial" panose="020B0604020202020204" pitchFamily="34" charset="0"/>
              </a:rPr>
              <a:t> </a:t>
            </a:r>
            <a:r>
              <a:rPr lang="en-US" sz="1200" dirty="0" err="1" smtClean="0">
                <a:solidFill>
                  <a:schemeClr val="tx1">
                    <a:lumMod val="75000"/>
                    <a:lumOff val="25000"/>
                  </a:schemeClr>
                </a:solidFill>
                <a:latin typeface="+mn-lt"/>
                <a:ea typeface="SimSun" panose="02010600030101010101" pitchFamily="2" charset="-122"/>
                <a:cs typeface="Arial" panose="020B0604020202020204" pitchFamily="34" charset="0"/>
              </a:rPr>
              <a:t>lỗi</a:t>
            </a:r>
            <a:endParaRPr lang="en-US" sz="1200" dirty="0">
              <a:solidFill>
                <a:schemeClr val="tx1">
                  <a:lumMod val="75000"/>
                  <a:lumOff val="25000"/>
                </a:schemeClr>
              </a:solidFill>
              <a:latin typeface="+mn-l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688878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8968" y="102972"/>
            <a:ext cx="8578312" cy="434677"/>
          </a:xfrm>
          <a:prstGeom prst="rect">
            <a:avLst/>
          </a:prstGeom>
          <a:ln w="38100">
            <a:solidFill>
              <a:schemeClr val="bg1">
                <a:lumMod val="95000"/>
              </a:schemeClr>
            </a:solid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2700" dirty="0" err="1" smtClean="0">
                <a:solidFill>
                  <a:prstClr val="white">
                    <a:lumMod val="95000"/>
                  </a:prstClr>
                </a:solidFill>
                <a:latin typeface="Sitka Banner" panose="02000505000000020004" pitchFamily="2" charset="0"/>
                <a:ea typeface="SimSun" panose="02010600030101010101" pitchFamily="2" charset="-122"/>
              </a:rPr>
              <a:t>Nhận</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xét</a:t>
            </a:r>
            <a:r>
              <a:rPr lang="en-US" sz="2700" dirty="0" smtClean="0">
                <a:solidFill>
                  <a:prstClr val="white">
                    <a:lumMod val="95000"/>
                  </a:prstClr>
                </a:solidFill>
                <a:latin typeface="Sitka Banner" panose="02000505000000020004" pitchFamily="2" charset="0"/>
                <a:ea typeface="SimSun" panose="02010600030101010101" pitchFamily="2" charset="-122"/>
              </a:rPr>
              <a:t> chung</a:t>
            </a:r>
            <a:endParaRPr lang="en-US" sz="2700" dirty="0">
              <a:solidFill>
                <a:prstClr val="white">
                  <a:lumMod val="95000"/>
                </a:prstClr>
              </a:solidFill>
              <a:latin typeface="Sitka Banner" panose="02000505000000020004" pitchFamily="2" charset="0"/>
              <a:ea typeface="SimSun" panose="02010600030101010101" pitchFamily="2" charset="-122"/>
            </a:endParaRPr>
          </a:p>
        </p:txBody>
      </p:sp>
      <p:sp>
        <p:nvSpPr>
          <p:cNvPr id="2" name="Rectangle 1"/>
          <p:cNvSpPr/>
          <p:nvPr/>
        </p:nvSpPr>
        <p:spPr>
          <a:xfrm>
            <a:off x="278968" y="655334"/>
            <a:ext cx="8179232" cy="4355423"/>
          </a:xfrm>
          <a:prstGeom prst="rect">
            <a:avLst/>
          </a:prstGeom>
        </p:spPr>
        <p:txBody>
          <a:bodyPr wrap="square">
            <a:spAutoFit/>
          </a:bodyPr>
          <a:lstStyle/>
          <a:p>
            <a:pPr marL="742950" indent="-285750">
              <a:lnSpc>
                <a:spcPct val="107000"/>
              </a:lnSpc>
              <a:spcAft>
                <a:spcPts val="800"/>
              </a:spcAft>
              <a:buFontTx/>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chương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qr_encoder.py</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tốt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mẫu</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-Code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đọc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tốt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di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hỗ</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quét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QR</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p>
          <a:p>
            <a:pPr marL="742950" indent="-285750">
              <a:lnSpc>
                <a:spcPct val="107000"/>
              </a:lnSpc>
              <a:spcAft>
                <a:spcPts val="800"/>
              </a:spcAft>
              <a:buFontTx/>
              <a:buChar char="-"/>
            </a:pPr>
            <a:endParaRPr lang="en-US" sz="18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742950" indent="-285750">
              <a:lnSpc>
                <a:spcPct val="107000"/>
              </a:lnSpc>
              <a:spcAft>
                <a:spcPts val="800"/>
              </a:spcAft>
              <a:buFontTx/>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điệp</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càng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dài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dạng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ký</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tự</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phức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tạp</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ký</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tự</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dạng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Unicode)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thì</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phiên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lớn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kích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thước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lớn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trông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phức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tạp</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p>
          <a:p>
            <a:pPr marL="742950" indent="-285750">
              <a:lnSpc>
                <a:spcPct val="107000"/>
              </a:lnSpc>
              <a:spcAft>
                <a:spcPts val="800"/>
              </a:spcAft>
              <a:buFontTx/>
              <a:buChar char="-"/>
            </a:pPr>
            <a:endParaRPr lang="en-US" sz="18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742950" indent="-285750">
              <a:lnSpc>
                <a:spcPct val="107000"/>
              </a:lnSpc>
              <a:spcAft>
                <a:spcPts val="800"/>
              </a:spcAft>
              <a:buFontTx/>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quét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nhìn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chung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rất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thuận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tiện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mặc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dù</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camera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khá</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thấp</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khiến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mờ</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nhòe</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nhẹ</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nhưng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nhờ</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khả</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chịu</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lỗi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sửa</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lỗi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tốt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-Code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chương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vẫn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đọc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quay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chéo</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quay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ngang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quay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ngược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che</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khuất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1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chương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qr_decoder.py</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cũng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làm</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tốt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đọc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ghi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lại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điệp</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ký</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tự</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Unicode</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401944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6" name="Google Shape;666;p39"/>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 name="Google Shape;671;p40"/>
          <p:cNvSpPr txBox="1">
            <a:spLocks noGrp="1"/>
          </p:cNvSpPr>
          <p:nvPr>
            <p:ph type="title"/>
          </p:nvPr>
        </p:nvSpPr>
        <p:spPr>
          <a:xfrm>
            <a:off x="2760260" y="1775791"/>
            <a:ext cx="1586657" cy="73529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400" b="1" i="1" dirty="0" smtClean="0">
                <a:latin typeface="Calibri"/>
                <a:ea typeface="Calibri"/>
                <a:cs typeface="Calibri"/>
                <a:sym typeface="Calibri"/>
              </a:rPr>
              <a:t>Hoàng Ngọc Bá Thi</a:t>
            </a:r>
            <a:r>
              <a:rPr lang="en" sz="1400" b="1" i="1" smtClean="0">
                <a:latin typeface="Calibri"/>
                <a:ea typeface="Calibri"/>
                <a:cs typeface="Calibri"/>
                <a:sym typeface="Calibri"/>
              </a:rPr>
              <a:t/>
            </a:r>
            <a:br>
              <a:rPr lang="en" sz="1400" b="1" i="1" smtClean="0">
                <a:latin typeface="Calibri"/>
                <a:ea typeface="Calibri"/>
                <a:cs typeface="Calibri"/>
                <a:sym typeface="Calibri"/>
              </a:rPr>
            </a:br>
            <a:r>
              <a:rPr lang="en" sz="1400" b="1" i="1" smtClean="0">
                <a:latin typeface="Calibri"/>
                <a:ea typeface="Calibri"/>
                <a:cs typeface="Calibri"/>
                <a:sym typeface="Calibri"/>
              </a:rPr>
              <a:t>19522255</a:t>
            </a:r>
            <a:endParaRPr sz="1400" b="1" i="1" dirty="0">
              <a:latin typeface="Calibri"/>
              <a:ea typeface="Calibri"/>
              <a:cs typeface="Calibri"/>
              <a:sym typeface="Calibri"/>
            </a:endParaRPr>
          </a:p>
        </p:txBody>
      </p:sp>
      <p:pic>
        <p:nvPicPr>
          <p:cNvPr id="12" name="Google Shape;660;p39"/>
          <p:cNvPicPr preferRelativeResize="0"/>
          <p:nvPr/>
        </p:nvPicPr>
        <p:blipFill rotWithShape="1">
          <a:blip r:embed="rId3">
            <a:alphaModFix/>
          </a:blip>
          <a:srcRect/>
          <a:stretch/>
        </p:blipFill>
        <p:spPr>
          <a:xfrm>
            <a:off x="5485828" y="3172262"/>
            <a:ext cx="1406948" cy="1431051"/>
          </a:xfrm>
          <a:prstGeom prst="ellipse">
            <a:avLst/>
          </a:prstGeom>
          <a:noFill/>
          <a:ln w="38100" cap="flat" cmpd="sng">
            <a:solidFill>
              <a:schemeClr val="accent2"/>
            </a:solidFill>
            <a:prstDash val="solid"/>
            <a:round/>
            <a:headEnd type="none" w="sm" len="sm"/>
            <a:tailEnd type="none" w="sm" len="sm"/>
          </a:ln>
        </p:spPr>
      </p:pic>
      <p:pic>
        <p:nvPicPr>
          <p:cNvPr id="13" name="Google Shape;661;p39"/>
          <p:cNvPicPr preferRelativeResize="0"/>
          <p:nvPr/>
        </p:nvPicPr>
        <p:blipFill rotWithShape="1">
          <a:blip r:embed="rId4">
            <a:alphaModFix/>
          </a:blip>
          <a:srcRect/>
          <a:stretch/>
        </p:blipFill>
        <p:spPr>
          <a:xfrm>
            <a:off x="4745495" y="1581358"/>
            <a:ext cx="1382372" cy="1431051"/>
          </a:xfrm>
          <a:prstGeom prst="ellipse">
            <a:avLst/>
          </a:prstGeom>
          <a:noFill/>
          <a:ln w="38100" cap="flat" cmpd="sng">
            <a:solidFill>
              <a:schemeClr val="accent2"/>
            </a:solidFill>
            <a:prstDash val="solid"/>
            <a:round/>
            <a:headEnd type="none" w="sm" len="sm"/>
            <a:tailEnd type="none" w="sm" len="sm"/>
          </a:ln>
        </p:spPr>
      </p:pic>
      <p:pic>
        <p:nvPicPr>
          <p:cNvPr id="14" name="Google Shape;664;p39"/>
          <p:cNvPicPr preferRelativeResize="0"/>
          <p:nvPr/>
        </p:nvPicPr>
        <p:blipFill rotWithShape="1">
          <a:blip r:embed="rId5">
            <a:alphaModFix/>
          </a:blip>
          <a:srcRect/>
          <a:stretch/>
        </p:blipFill>
        <p:spPr>
          <a:xfrm>
            <a:off x="2054720" y="3172262"/>
            <a:ext cx="1372207" cy="1431051"/>
          </a:xfrm>
          <a:prstGeom prst="ellipse">
            <a:avLst/>
          </a:prstGeom>
          <a:noFill/>
          <a:ln w="38100" cap="flat" cmpd="sng">
            <a:solidFill>
              <a:schemeClr val="accent2"/>
            </a:solidFill>
            <a:prstDash val="solid"/>
            <a:round/>
            <a:headEnd type="none" w="sm" len="sm"/>
            <a:tailEnd type="none" w="sm" len="sm"/>
          </a:ln>
        </p:spPr>
      </p:pic>
      <p:pic>
        <p:nvPicPr>
          <p:cNvPr id="15" name="Google Shape;665;p39"/>
          <p:cNvPicPr preferRelativeResize="0"/>
          <p:nvPr/>
        </p:nvPicPr>
        <p:blipFill rotWithShape="1">
          <a:blip r:embed="rId6">
            <a:alphaModFix/>
          </a:blip>
          <a:srcRect/>
          <a:stretch/>
        </p:blipFill>
        <p:spPr>
          <a:xfrm>
            <a:off x="1363534" y="1581359"/>
            <a:ext cx="1382372" cy="1431051"/>
          </a:xfrm>
          <a:prstGeom prst="ellipse">
            <a:avLst/>
          </a:prstGeom>
          <a:noFill/>
          <a:ln w="38100" cap="flat" cmpd="sng">
            <a:solidFill>
              <a:schemeClr val="accent2"/>
            </a:solidFill>
            <a:prstDash val="solid"/>
            <a:round/>
            <a:headEnd type="none" w="sm" len="sm"/>
            <a:tailEnd type="none" w="sm" len="sm"/>
          </a:ln>
        </p:spPr>
      </p:pic>
      <p:sp>
        <p:nvSpPr>
          <p:cNvPr id="16" name="Google Shape;671;p40"/>
          <p:cNvSpPr txBox="1">
            <a:spLocks/>
          </p:cNvSpPr>
          <p:nvPr/>
        </p:nvSpPr>
        <p:spPr>
          <a:xfrm>
            <a:off x="6127867" y="1775791"/>
            <a:ext cx="1771142" cy="735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300"/>
              <a:buFont typeface="Aldrich"/>
              <a:buNone/>
              <a:defRPr sz="5300" b="0" i="0" u="none" strike="noStrike" cap="none">
                <a:solidFill>
                  <a:schemeClr val="dk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9pPr>
          </a:lstStyle>
          <a:p>
            <a:pPr algn="l">
              <a:buSzPts val="3000"/>
            </a:pPr>
            <a:r>
              <a:rPr lang="en-US" sz="1400" b="1" i="1" dirty="0" err="1" smtClean="0">
                <a:latin typeface="Calibri"/>
                <a:ea typeface="Calibri"/>
                <a:cs typeface="Calibri"/>
                <a:sym typeface="Calibri"/>
              </a:rPr>
              <a:t>Trần</a:t>
            </a:r>
            <a:r>
              <a:rPr lang="en-US" sz="1400" b="1" i="1" dirty="0" smtClean="0">
                <a:latin typeface="Calibri"/>
                <a:ea typeface="Calibri"/>
                <a:cs typeface="Calibri"/>
                <a:sym typeface="Calibri"/>
              </a:rPr>
              <a:t> Anh </a:t>
            </a:r>
            <a:r>
              <a:rPr lang="en-US" sz="1400" b="1" i="1" dirty="0" err="1" smtClean="0">
                <a:latin typeface="Calibri"/>
                <a:ea typeface="Calibri"/>
                <a:cs typeface="Calibri"/>
                <a:sym typeface="Calibri"/>
              </a:rPr>
              <a:t>Khoa</a:t>
            </a:r>
            <a:endParaRPr lang="en-US" sz="1400" b="1" i="1" dirty="0" smtClean="0">
              <a:latin typeface="Calibri"/>
              <a:ea typeface="Calibri"/>
              <a:cs typeface="Calibri"/>
              <a:sym typeface="Calibri"/>
            </a:endParaRPr>
          </a:p>
          <a:p>
            <a:pPr algn="l">
              <a:buSzPts val="3000"/>
            </a:pPr>
            <a:r>
              <a:rPr lang="en-US" sz="1400" b="1" i="1" smtClean="0">
                <a:latin typeface="Calibri"/>
                <a:ea typeface="Calibri"/>
                <a:cs typeface="Calibri"/>
                <a:sym typeface="Calibri"/>
              </a:rPr>
              <a:t>19521700</a:t>
            </a:r>
            <a:endParaRPr lang="en-US" sz="1400" b="1" i="1" dirty="0">
              <a:latin typeface="Calibri"/>
              <a:ea typeface="Calibri"/>
              <a:cs typeface="Calibri"/>
              <a:sym typeface="Calibri"/>
            </a:endParaRPr>
          </a:p>
        </p:txBody>
      </p:sp>
      <p:sp>
        <p:nvSpPr>
          <p:cNvPr id="17" name="Google Shape;671;p40"/>
          <p:cNvSpPr txBox="1">
            <a:spLocks/>
          </p:cNvSpPr>
          <p:nvPr/>
        </p:nvSpPr>
        <p:spPr>
          <a:xfrm>
            <a:off x="3426927" y="3520141"/>
            <a:ext cx="1813288" cy="735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300"/>
              <a:buFont typeface="Aldrich"/>
              <a:buNone/>
              <a:defRPr sz="5300" b="0" i="0" u="none" strike="noStrike" cap="none">
                <a:solidFill>
                  <a:schemeClr val="dk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9pPr>
          </a:lstStyle>
          <a:p>
            <a:pPr algn="l">
              <a:buSzPts val="3000"/>
            </a:pPr>
            <a:r>
              <a:rPr lang="en-US" sz="1400" b="1" i="1" dirty="0" smtClean="0">
                <a:latin typeface="Calibri"/>
                <a:ea typeface="Calibri"/>
                <a:cs typeface="Calibri"/>
                <a:sym typeface="Calibri"/>
              </a:rPr>
              <a:t>Phan Minh </a:t>
            </a:r>
            <a:r>
              <a:rPr lang="en-US" sz="1400" b="1" i="1" dirty="0" err="1" smtClean="0">
                <a:latin typeface="Calibri"/>
                <a:ea typeface="Calibri"/>
                <a:cs typeface="Calibri"/>
                <a:sym typeface="Calibri"/>
              </a:rPr>
              <a:t>Nhật</a:t>
            </a:r>
            <a:endParaRPr lang="en-US" sz="1400" b="1" i="1" dirty="0" smtClean="0">
              <a:latin typeface="Calibri"/>
              <a:ea typeface="Calibri"/>
              <a:cs typeface="Calibri"/>
              <a:sym typeface="Calibri"/>
            </a:endParaRPr>
          </a:p>
          <a:p>
            <a:pPr algn="l">
              <a:buSzPts val="3000"/>
            </a:pPr>
            <a:r>
              <a:rPr lang="en-US" sz="1400" b="1" i="1" smtClean="0">
                <a:latin typeface="Calibri"/>
                <a:ea typeface="Calibri"/>
                <a:cs typeface="Calibri"/>
                <a:sym typeface="Calibri"/>
              </a:rPr>
              <a:t>19521956</a:t>
            </a:r>
            <a:endParaRPr lang="en-US" sz="1400" b="1" i="1" dirty="0">
              <a:latin typeface="Calibri"/>
              <a:ea typeface="Calibri"/>
              <a:cs typeface="Calibri"/>
              <a:sym typeface="Calibri"/>
            </a:endParaRPr>
          </a:p>
        </p:txBody>
      </p:sp>
      <p:sp>
        <p:nvSpPr>
          <p:cNvPr id="18" name="Google Shape;671;p40"/>
          <p:cNvSpPr txBox="1">
            <a:spLocks/>
          </p:cNvSpPr>
          <p:nvPr/>
        </p:nvSpPr>
        <p:spPr>
          <a:xfrm>
            <a:off x="6892776" y="3520141"/>
            <a:ext cx="1815125" cy="735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300"/>
              <a:buFont typeface="Aldrich"/>
              <a:buNone/>
              <a:defRPr sz="5300" b="0" i="0" u="none" strike="noStrike" cap="none">
                <a:solidFill>
                  <a:schemeClr val="dk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9pPr>
          </a:lstStyle>
          <a:p>
            <a:pPr algn="l">
              <a:buSzPts val="3000"/>
            </a:pPr>
            <a:r>
              <a:rPr lang="en-US" sz="1400" b="1" i="1" dirty="0" err="1" smtClean="0">
                <a:latin typeface="Calibri"/>
                <a:ea typeface="Calibri"/>
                <a:cs typeface="Calibri"/>
                <a:sym typeface="Calibri"/>
              </a:rPr>
              <a:t>Phạm</a:t>
            </a:r>
            <a:r>
              <a:rPr lang="en-US" sz="1400" b="1" i="1" dirty="0" smtClean="0">
                <a:latin typeface="Calibri"/>
                <a:ea typeface="Calibri"/>
                <a:cs typeface="Calibri"/>
                <a:sym typeface="Calibri"/>
              </a:rPr>
              <a:t> Minh </a:t>
            </a:r>
            <a:r>
              <a:rPr lang="en-US" sz="1400" b="1" i="1" dirty="0" err="1" smtClean="0">
                <a:latin typeface="Calibri"/>
                <a:ea typeface="Calibri"/>
                <a:cs typeface="Calibri"/>
                <a:sym typeface="Calibri"/>
              </a:rPr>
              <a:t>Trí</a:t>
            </a:r>
            <a:endParaRPr lang="en-US" sz="1400" b="1" i="1" dirty="0" smtClean="0">
              <a:latin typeface="Calibri"/>
              <a:ea typeface="Calibri"/>
              <a:cs typeface="Calibri"/>
              <a:sym typeface="Calibri"/>
            </a:endParaRPr>
          </a:p>
          <a:p>
            <a:pPr algn="l">
              <a:buSzPts val="3000"/>
            </a:pPr>
            <a:r>
              <a:rPr lang="en-US" sz="1400" b="1" i="1" dirty="0" smtClean="0">
                <a:latin typeface="Calibri"/>
                <a:ea typeface="Calibri"/>
                <a:cs typeface="Calibri"/>
                <a:sym typeface="Calibri"/>
              </a:rPr>
              <a:t>19522390</a:t>
            </a:r>
            <a:endParaRPr lang="en-US" sz="1400" b="1" i="1" dirty="0">
              <a:latin typeface="Calibri"/>
              <a:ea typeface="Calibri"/>
              <a:cs typeface="Calibri"/>
              <a:sym typeface="Calibri"/>
            </a:endParaRPr>
          </a:p>
        </p:txBody>
      </p:sp>
      <p:sp>
        <p:nvSpPr>
          <p:cNvPr id="19" name="Google Shape;671;p40"/>
          <p:cNvSpPr txBox="1">
            <a:spLocks/>
          </p:cNvSpPr>
          <p:nvPr/>
        </p:nvSpPr>
        <p:spPr>
          <a:xfrm>
            <a:off x="1079620" y="645449"/>
            <a:ext cx="7142945" cy="7619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300"/>
              <a:buFont typeface="Aldrich"/>
              <a:buNone/>
              <a:defRPr sz="5300" b="0" i="0" u="none" strike="noStrike" cap="none">
                <a:solidFill>
                  <a:schemeClr val="dk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5300"/>
              <a:buFont typeface="Abril Fatface"/>
              <a:buNone/>
              <a:defRPr sz="5300" b="0" i="0" u="none" strike="noStrike" cap="none">
                <a:solidFill>
                  <a:schemeClr val="dk1"/>
                </a:solidFill>
                <a:latin typeface="Abril Fatface"/>
                <a:ea typeface="Abril Fatface"/>
                <a:cs typeface="Abril Fatface"/>
                <a:sym typeface="Abril Fatface"/>
              </a:defRPr>
            </a:lvl9pPr>
          </a:lstStyle>
          <a:p>
            <a:pPr algn="l">
              <a:buSzPts val="3000"/>
            </a:pPr>
            <a:r>
              <a:rPr lang="en-US" sz="4100" b="1" i="1" dirty="0" smtClean="0">
                <a:latin typeface="Calibri"/>
                <a:ea typeface="Calibri"/>
                <a:cs typeface="Calibri"/>
                <a:sym typeface="Calibri"/>
              </a:rPr>
              <a:t>GVHD: </a:t>
            </a:r>
            <a:r>
              <a:rPr lang="en-US" sz="4100" b="1" i="1" dirty="0" err="1" smtClean="0">
                <a:latin typeface="Calibri"/>
                <a:ea typeface="Calibri"/>
                <a:cs typeface="Calibri"/>
                <a:sym typeface="Calibri"/>
              </a:rPr>
              <a:t>ThS</a:t>
            </a:r>
            <a:r>
              <a:rPr lang="en-US" sz="4100" b="1" i="1" dirty="0" smtClean="0">
                <a:latin typeface="Calibri"/>
                <a:ea typeface="Calibri"/>
                <a:cs typeface="Calibri"/>
                <a:sym typeface="Calibri"/>
              </a:rPr>
              <a:t>. </a:t>
            </a:r>
            <a:r>
              <a:rPr lang="en-US" sz="4100" b="1" i="1" dirty="0" err="1" smtClean="0">
                <a:latin typeface="Calibri"/>
                <a:ea typeface="Calibri"/>
                <a:cs typeface="Calibri"/>
                <a:sym typeface="Calibri"/>
              </a:rPr>
              <a:t>Nguyễn</a:t>
            </a:r>
            <a:r>
              <a:rPr lang="en-US" sz="4100" b="1" i="1" dirty="0" smtClean="0">
                <a:latin typeface="Calibri"/>
                <a:ea typeface="Calibri"/>
                <a:cs typeface="Calibri"/>
                <a:sym typeface="Calibri"/>
              </a:rPr>
              <a:t> </a:t>
            </a:r>
            <a:r>
              <a:rPr lang="en-US" sz="4100" b="1" i="1" dirty="0" err="1" smtClean="0">
                <a:latin typeface="Calibri"/>
                <a:ea typeface="Calibri"/>
                <a:cs typeface="Calibri"/>
                <a:sym typeface="Calibri"/>
              </a:rPr>
              <a:t>Vinh</a:t>
            </a:r>
            <a:r>
              <a:rPr lang="en-US" sz="4100" b="1" i="1" dirty="0" smtClean="0">
                <a:latin typeface="Calibri"/>
                <a:ea typeface="Calibri"/>
                <a:cs typeface="Calibri"/>
                <a:sym typeface="Calibri"/>
              </a:rPr>
              <a:t> </a:t>
            </a:r>
            <a:r>
              <a:rPr lang="en-US" sz="4100" b="1" i="1" dirty="0" err="1" smtClean="0">
                <a:latin typeface="Calibri"/>
                <a:ea typeface="Calibri"/>
                <a:cs typeface="Calibri"/>
                <a:sym typeface="Calibri"/>
              </a:rPr>
              <a:t>Tiệp</a:t>
            </a:r>
            <a:endParaRPr lang="en-US" sz="4100" b="1" i="1" dirty="0">
              <a:latin typeface="Calibri"/>
              <a:ea typeface="Calibri"/>
              <a:cs typeface="Calibri"/>
              <a:sym typeface="Calibri"/>
            </a:endParaRPr>
          </a:p>
        </p:txBody>
      </p:sp>
    </p:spTree>
    <p:extLst>
      <p:ext uri="{BB962C8B-B14F-4D97-AF65-F5344CB8AC3E}">
        <p14:creationId xmlns:p14="http://schemas.microsoft.com/office/powerpoint/2010/main" val="2074881739"/>
      </p:ext>
    </p:extLst>
  </p:cSld>
  <p:clrMapOvr>
    <a:masterClrMapping/>
  </p:clrMapOvr>
  <p:transition>
    <p:split orient="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8968" y="102972"/>
            <a:ext cx="8578312" cy="434677"/>
          </a:xfrm>
          <a:prstGeom prst="rect">
            <a:avLst/>
          </a:prstGeom>
          <a:ln w="38100">
            <a:solidFill>
              <a:schemeClr val="bg1">
                <a:lumMod val="95000"/>
              </a:schemeClr>
            </a:solidFill>
          </a:ln>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buClrTx/>
              <a:buFontTx/>
              <a:buNone/>
            </a:pPr>
            <a:r>
              <a:rPr lang="en-US" sz="2700" dirty="0" err="1" smtClean="0">
                <a:solidFill>
                  <a:prstClr val="white">
                    <a:lumMod val="95000"/>
                  </a:prstClr>
                </a:solidFill>
                <a:latin typeface="Sitka Banner" panose="02000505000000020004" pitchFamily="2" charset="0"/>
                <a:ea typeface="SimSun" panose="02010600030101010101" pitchFamily="2" charset="-122"/>
              </a:rPr>
              <a:t>Nhận</a:t>
            </a:r>
            <a:r>
              <a:rPr lang="en-US" sz="2700" dirty="0" smtClean="0">
                <a:solidFill>
                  <a:prstClr val="white">
                    <a:lumMod val="95000"/>
                  </a:prstClr>
                </a:solidFill>
                <a:latin typeface="Sitka Banner" panose="02000505000000020004" pitchFamily="2" charset="0"/>
                <a:ea typeface="SimSun" panose="02010600030101010101" pitchFamily="2" charset="-122"/>
              </a:rPr>
              <a:t> </a:t>
            </a:r>
            <a:r>
              <a:rPr lang="en-US" sz="2700" dirty="0" err="1" smtClean="0">
                <a:solidFill>
                  <a:prstClr val="white">
                    <a:lumMod val="95000"/>
                  </a:prstClr>
                </a:solidFill>
                <a:latin typeface="Sitka Banner" panose="02000505000000020004" pitchFamily="2" charset="0"/>
                <a:ea typeface="SimSun" panose="02010600030101010101" pitchFamily="2" charset="-122"/>
              </a:rPr>
              <a:t>xét</a:t>
            </a:r>
            <a:r>
              <a:rPr lang="en-US" sz="2700" dirty="0" smtClean="0">
                <a:solidFill>
                  <a:prstClr val="white">
                    <a:lumMod val="95000"/>
                  </a:prstClr>
                </a:solidFill>
                <a:latin typeface="Sitka Banner" panose="02000505000000020004" pitchFamily="2" charset="0"/>
                <a:ea typeface="SimSun" panose="02010600030101010101" pitchFamily="2" charset="-122"/>
              </a:rPr>
              <a:t> chung</a:t>
            </a:r>
            <a:endParaRPr lang="en-US" sz="2700" dirty="0">
              <a:solidFill>
                <a:prstClr val="white">
                  <a:lumMod val="95000"/>
                </a:prstClr>
              </a:solidFill>
              <a:latin typeface="Sitka Banner" panose="02000505000000020004" pitchFamily="2" charset="0"/>
              <a:ea typeface="SimSun" panose="02010600030101010101" pitchFamily="2" charset="-122"/>
            </a:endParaRPr>
          </a:p>
        </p:txBody>
      </p:sp>
      <p:sp>
        <p:nvSpPr>
          <p:cNvPr id="4" name="Rectangle 3"/>
          <p:cNvSpPr/>
          <p:nvPr/>
        </p:nvSpPr>
        <p:spPr>
          <a:xfrm>
            <a:off x="278968" y="975961"/>
            <a:ext cx="8578312" cy="3272563"/>
          </a:xfrm>
          <a:prstGeom prst="rect">
            <a:avLst/>
          </a:prstGeom>
        </p:spPr>
        <p:txBody>
          <a:bodyPr wrap="square">
            <a:spAutoFit/>
          </a:bodyPr>
          <a:lstStyle/>
          <a:p>
            <a:pPr marL="457200" lvl="1">
              <a:lnSpc>
                <a:spcPct val="107000"/>
              </a:lnSpc>
              <a:spcAft>
                <a:spcPts val="800"/>
              </a:spcAft>
            </a:pPr>
            <a:r>
              <a:rPr lang="en-US" sz="1800" b="1"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Tuy</a:t>
            </a:r>
            <a:r>
              <a:rPr lang="en-US" sz="1800" b="1"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-Code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sẽ</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quét</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b="1"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sz="1800" b="1"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lnSpc>
                <a:spcPct val="107000"/>
              </a:lnSpc>
              <a:spcAft>
                <a:spcPts val="800"/>
              </a:spcAft>
              <a:buFont typeface="Wingdings" panose="05000000000000000000" pitchFamily="2" charset="2"/>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mẫu</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tìm</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kiếm</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che</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khuất</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lnSpc>
                <a:spcPct val="107000"/>
              </a:lnSpc>
              <a:spcAft>
                <a:spcPts val="800"/>
              </a:spcAft>
              <a:buFont typeface="Wingdings" panose="05000000000000000000" pitchFamily="2" charset="2"/>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Mẫu</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canh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chỉnh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che</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khuất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kèm</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theo</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che</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khuất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lớn</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lnSpc>
                <a:spcPct val="107000"/>
              </a:lnSpc>
              <a:spcAft>
                <a:spcPts val="800"/>
              </a:spcAft>
              <a:buFont typeface="Wingdings" panose="05000000000000000000" pitchFamily="2" charset="2"/>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che</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khuất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nhiều</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vượt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khả</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chịu</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lỗi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mẫu</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-Code.</a:t>
            </a:r>
          </a:p>
          <a:p>
            <a:pPr marL="742950" lvl="1" indent="-285750">
              <a:lnSpc>
                <a:spcPct val="107000"/>
              </a:lnSpc>
              <a:spcAft>
                <a:spcPts val="800"/>
              </a:spcAft>
              <a:buFont typeface="Wingdings" panose="05000000000000000000" pitchFamily="2" charset="2"/>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Khoảng</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cách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mã</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camera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xa,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vượt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khả</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làm</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tốt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camera.</a:t>
            </a:r>
          </a:p>
          <a:p>
            <a:pPr marL="742950" lvl="1" indent="-285750">
              <a:lnSpc>
                <a:spcPct val="107000"/>
              </a:lnSpc>
              <a:spcAft>
                <a:spcPts val="800"/>
              </a:spcAft>
              <a:buFont typeface="Wingdings" panose="05000000000000000000" pitchFamily="2" charset="2"/>
              <a:buChar char="§"/>
            </a:pPr>
            <a:r>
              <a:rPr lang="en-US" sz="1800" dirty="0" err="1"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sz="1800" dirty="0" smtClean="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in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tốt</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mẫu</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thấp</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lựa</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chọn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đúng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kích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thước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in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ấn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(in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to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hoặc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nhỏ</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so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cũng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khiến</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cho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QR</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-Code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lumMod val="9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34822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2"/>
          <p:cNvSpPr txBox="1">
            <a:spLocks noGrp="1"/>
          </p:cNvSpPr>
          <p:nvPr>
            <p:ph type="title"/>
          </p:nvPr>
        </p:nvSpPr>
        <p:spPr>
          <a:xfrm>
            <a:off x="685800" y="1872938"/>
            <a:ext cx="2693100" cy="238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1300"/>
              <a:buNone/>
            </a:pPr>
            <a:r>
              <a:rPr lang="en" sz="12400" dirty="0">
                <a:solidFill>
                  <a:schemeClr val="dk1"/>
                </a:solidFill>
              </a:rPr>
              <a:t>04</a:t>
            </a:r>
            <a:endParaRPr sz="12400" dirty="0">
              <a:solidFill>
                <a:schemeClr val="dk1"/>
              </a:solidFill>
            </a:endParaRPr>
          </a:p>
        </p:txBody>
      </p:sp>
      <p:sp>
        <p:nvSpPr>
          <p:cNvPr id="980" name="Google Shape;980;p62"/>
          <p:cNvSpPr txBox="1">
            <a:spLocks noGrp="1"/>
          </p:cNvSpPr>
          <p:nvPr>
            <p:ph type="title" idx="2"/>
          </p:nvPr>
        </p:nvSpPr>
        <p:spPr>
          <a:xfrm>
            <a:off x="4572000" y="950087"/>
            <a:ext cx="3267300" cy="170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5100" b="1" i="1">
                <a:latin typeface="Calibri"/>
                <a:ea typeface="Calibri"/>
                <a:cs typeface="Calibri"/>
                <a:sym typeface="Calibri"/>
              </a:rPr>
              <a:t>So sánh với Barcode</a:t>
            </a:r>
            <a:endParaRPr sz="5100" b="1" i="1">
              <a:latin typeface="Calibri"/>
              <a:ea typeface="Calibri"/>
              <a:cs typeface="Calibri"/>
              <a:sym typeface="Calibri"/>
            </a:endParaRPr>
          </a:p>
        </p:txBody>
      </p:sp>
      <p:sp>
        <p:nvSpPr>
          <p:cNvPr id="981" name="Google Shape;981;p62"/>
          <p:cNvSpPr txBox="1"/>
          <p:nvPr/>
        </p:nvSpPr>
        <p:spPr>
          <a:xfrm>
            <a:off x="244960" y="1469583"/>
            <a:ext cx="2325900" cy="6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2"/>
              </a:buClr>
              <a:buSzPts val="11300"/>
              <a:buFont typeface="Poppins ExtraBold"/>
              <a:buNone/>
            </a:pPr>
            <a:r>
              <a:rPr lang="en" sz="3600" b="0" i="0" u="none" strike="noStrike" cap="none">
                <a:solidFill>
                  <a:schemeClr val="dk1"/>
                </a:solidFill>
                <a:latin typeface="Poppins ExtraBold"/>
                <a:ea typeface="Poppins ExtraBold"/>
                <a:cs typeface="Poppins ExtraBold"/>
                <a:sym typeface="Poppins ExtraBold"/>
              </a:rPr>
              <a:t>Part</a:t>
            </a:r>
            <a:endParaRPr sz="3600" b="0" i="0" u="none" strike="noStrike" cap="none">
              <a:solidFill>
                <a:schemeClr val="dk1"/>
              </a:solidFill>
              <a:latin typeface="Poppins ExtraBold"/>
              <a:ea typeface="Poppins ExtraBold"/>
              <a:cs typeface="Poppins ExtraBold"/>
              <a:sym typeface="Poppins ExtraBold"/>
            </a:endParaRPr>
          </a:p>
        </p:txBody>
      </p:sp>
      <p:sp>
        <p:nvSpPr>
          <p:cNvPr id="982" name="Google Shape;982;p62"/>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984" name="Google Shape;984;p62"/>
          <p:cNvPicPr preferRelativeResize="0"/>
          <p:nvPr/>
        </p:nvPicPr>
        <p:blipFill>
          <a:blip r:embed="rId3">
            <a:alphaModFix/>
          </a:blip>
          <a:stretch>
            <a:fillRect/>
          </a:stretch>
        </p:blipFill>
        <p:spPr>
          <a:xfrm>
            <a:off x="5406850" y="3168300"/>
            <a:ext cx="2584775" cy="2146125"/>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63"/>
          <p:cNvSpPr txBox="1">
            <a:spLocks noGrp="1"/>
          </p:cNvSpPr>
          <p:nvPr>
            <p:ph type="title"/>
          </p:nvPr>
        </p:nvSpPr>
        <p:spPr>
          <a:xfrm>
            <a:off x="1472175" y="137425"/>
            <a:ext cx="55203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600" b="1" i="1">
                <a:latin typeface="Calibri"/>
                <a:ea typeface="Calibri"/>
                <a:cs typeface="Calibri"/>
                <a:sym typeface="Calibri"/>
              </a:rPr>
              <a:t>Khả năng lưu trữ thông tin</a:t>
            </a:r>
            <a:endParaRPr sz="2600" b="1" i="1">
              <a:latin typeface="Calibri"/>
              <a:ea typeface="Calibri"/>
              <a:cs typeface="Calibri"/>
              <a:sym typeface="Calibri"/>
            </a:endParaRPr>
          </a:p>
        </p:txBody>
      </p:sp>
      <p:sp>
        <p:nvSpPr>
          <p:cNvPr id="996" name="Google Shape;996;p63"/>
          <p:cNvSpPr txBox="1"/>
          <p:nvPr/>
        </p:nvSpPr>
        <p:spPr>
          <a:xfrm>
            <a:off x="1354800" y="982525"/>
            <a:ext cx="3488400" cy="1196700"/>
          </a:xfrm>
          <a:prstGeom prst="rect">
            <a:avLst/>
          </a:prstGeom>
          <a:noFill/>
          <a:ln>
            <a:noFill/>
          </a:ln>
        </p:spPr>
        <p:txBody>
          <a:bodyPr spcFirstLastPara="1" wrap="square" lIns="91425" tIns="91425" rIns="91425" bIns="91425" anchor="t" anchorCtr="0">
            <a:noAutofit/>
          </a:bodyPr>
          <a:lstStyle/>
          <a:p>
            <a:pPr marL="457200" marR="0" lvl="0" indent="-336550" algn="just" rtl="0">
              <a:lnSpc>
                <a:spcPct val="120000"/>
              </a:lnSpc>
              <a:spcBef>
                <a:spcPts val="900"/>
              </a:spcBef>
              <a:spcAft>
                <a:spcPts val="0"/>
              </a:spcAft>
              <a:buClr>
                <a:srgbClr val="7F443C"/>
              </a:buClr>
              <a:buSzPts val="1700"/>
              <a:buChar char="✗"/>
            </a:pPr>
            <a:r>
              <a:rPr lang="en" sz="1700" b="1">
                <a:solidFill>
                  <a:srgbClr val="7F443C"/>
                </a:solidFill>
              </a:rPr>
              <a:t>Barcode chỉ có khả năng lưu trữ thông tin theo một chiều ngang </a:t>
            </a:r>
            <a:endParaRPr sz="1700" b="1">
              <a:solidFill>
                <a:srgbClr val="7F443C"/>
              </a:solidFill>
            </a:endParaRPr>
          </a:p>
          <a:p>
            <a:pPr marL="0" marR="0" lvl="0" indent="0" algn="just" rtl="0">
              <a:lnSpc>
                <a:spcPct val="120000"/>
              </a:lnSpc>
              <a:spcBef>
                <a:spcPts val="900"/>
              </a:spcBef>
              <a:spcAft>
                <a:spcPts val="0"/>
              </a:spcAft>
              <a:buNone/>
            </a:pPr>
            <a:endParaRPr sz="1700" b="1" i="0" u="none" strike="noStrike" cap="none">
              <a:solidFill>
                <a:srgbClr val="7F443C"/>
              </a:solidFill>
              <a:latin typeface="Arial"/>
              <a:ea typeface="Arial"/>
              <a:cs typeface="Arial"/>
              <a:sym typeface="Arial"/>
            </a:endParaRPr>
          </a:p>
        </p:txBody>
      </p:sp>
      <p:sp>
        <p:nvSpPr>
          <p:cNvPr id="997" name="Google Shape;997;p63"/>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998" name="Google Shape;998;p63"/>
          <p:cNvPicPr preferRelativeResize="0"/>
          <p:nvPr/>
        </p:nvPicPr>
        <p:blipFill>
          <a:blip r:embed="rId3">
            <a:alphaModFix/>
          </a:blip>
          <a:stretch>
            <a:fillRect/>
          </a:stretch>
        </p:blipFill>
        <p:spPr>
          <a:xfrm>
            <a:off x="5463825" y="2571750"/>
            <a:ext cx="2072451" cy="2072451"/>
          </a:xfrm>
          <a:prstGeom prst="rect">
            <a:avLst/>
          </a:prstGeom>
          <a:noFill/>
          <a:ln>
            <a:noFill/>
          </a:ln>
        </p:spPr>
      </p:pic>
      <p:pic>
        <p:nvPicPr>
          <p:cNvPr id="999" name="Google Shape;999;p63"/>
          <p:cNvPicPr preferRelativeResize="0"/>
          <p:nvPr/>
        </p:nvPicPr>
        <p:blipFill>
          <a:blip r:embed="rId4">
            <a:alphaModFix/>
          </a:blip>
          <a:stretch>
            <a:fillRect/>
          </a:stretch>
        </p:blipFill>
        <p:spPr>
          <a:xfrm>
            <a:off x="5430688" y="923587"/>
            <a:ext cx="1985176" cy="1546750"/>
          </a:xfrm>
          <a:prstGeom prst="rect">
            <a:avLst/>
          </a:prstGeom>
          <a:noFill/>
          <a:ln>
            <a:noFill/>
          </a:ln>
        </p:spPr>
      </p:pic>
      <p:cxnSp>
        <p:nvCxnSpPr>
          <p:cNvPr id="1000" name="Google Shape;1000;p63"/>
          <p:cNvCxnSpPr/>
          <p:nvPr/>
        </p:nvCxnSpPr>
        <p:spPr>
          <a:xfrm>
            <a:off x="5693963" y="2640850"/>
            <a:ext cx="1612200" cy="0"/>
          </a:xfrm>
          <a:prstGeom prst="straightConnector1">
            <a:avLst/>
          </a:prstGeom>
          <a:noFill/>
          <a:ln w="28575" cap="flat" cmpd="sng">
            <a:solidFill>
              <a:srgbClr val="FF0000"/>
            </a:solidFill>
            <a:prstDash val="solid"/>
            <a:round/>
            <a:headEnd type="none" w="med" len="med"/>
            <a:tailEnd type="triangle" w="med" len="med"/>
          </a:ln>
        </p:spPr>
      </p:cxnSp>
      <p:cxnSp>
        <p:nvCxnSpPr>
          <p:cNvPr id="1001" name="Google Shape;1001;p63"/>
          <p:cNvCxnSpPr/>
          <p:nvPr/>
        </p:nvCxnSpPr>
        <p:spPr>
          <a:xfrm>
            <a:off x="5568875" y="2782675"/>
            <a:ext cx="0" cy="1650600"/>
          </a:xfrm>
          <a:prstGeom prst="straightConnector1">
            <a:avLst/>
          </a:prstGeom>
          <a:noFill/>
          <a:ln w="28575" cap="flat" cmpd="sng">
            <a:solidFill>
              <a:srgbClr val="FF0000"/>
            </a:solidFill>
            <a:prstDash val="solid"/>
            <a:round/>
            <a:headEnd type="none" w="med" len="med"/>
            <a:tailEnd type="triangle" w="med" len="med"/>
          </a:ln>
        </p:spPr>
      </p:cxnSp>
      <p:cxnSp>
        <p:nvCxnSpPr>
          <p:cNvPr id="1002" name="Google Shape;1002;p63"/>
          <p:cNvCxnSpPr/>
          <p:nvPr/>
        </p:nvCxnSpPr>
        <p:spPr>
          <a:xfrm>
            <a:off x="5679688" y="982525"/>
            <a:ext cx="1612200" cy="0"/>
          </a:xfrm>
          <a:prstGeom prst="straightConnector1">
            <a:avLst/>
          </a:prstGeom>
          <a:noFill/>
          <a:ln w="28575" cap="flat" cmpd="sng">
            <a:solidFill>
              <a:srgbClr val="FF0000"/>
            </a:solidFill>
            <a:prstDash val="solid"/>
            <a:round/>
            <a:headEnd type="none" w="med" len="med"/>
            <a:tailEnd type="triangle" w="med" len="med"/>
          </a:ln>
        </p:spPr>
      </p:cxnSp>
      <p:sp>
        <p:nvSpPr>
          <p:cNvPr id="1003" name="Google Shape;1003;p63"/>
          <p:cNvSpPr txBox="1"/>
          <p:nvPr/>
        </p:nvSpPr>
        <p:spPr>
          <a:xfrm>
            <a:off x="6209425" y="2255950"/>
            <a:ext cx="446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t>Ox</a:t>
            </a:r>
            <a:endParaRPr sz="1300" i="1"/>
          </a:p>
        </p:txBody>
      </p:sp>
      <p:sp>
        <p:nvSpPr>
          <p:cNvPr id="1004" name="Google Shape;1004;p63"/>
          <p:cNvSpPr txBox="1"/>
          <p:nvPr/>
        </p:nvSpPr>
        <p:spPr>
          <a:xfrm>
            <a:off x="5122475" y="3360350"/>
            <a:ext cx="446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t>Oy</a:t>
            </a:r>
            <a:endParaRPr sz="1300" i="1"/>
          </a:p>
        </p:txBody>
      </p:sp>
      <p:sp>
        <p:nvSpPr>
          <p:cNvPr id="1005" name="Google Shape;1005;p63"/>
          <p:cNvSpPr txBox="1"/>
          <p:nvPr/>
        </p:nvSpPr>
        <p:spPr>
          <a:xfrm>
            <a:off x="5968625" y="636650"/>
            <a:ext cx="909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a:t>Chỉ Ox !!</a:t>
            </a:r>
            <a:endParaRPr sz="1300" i="1"/>
          </a:p>
        </p:txBody>
      </p:sp>
      <p:sp>
        <p:nvSpPr>
          <p:cNvPr id="1006" name="Google Shape;1006;p63"/>
          <p:cNvSpPr txBox="1"/>
          <p:nvPr/>
        </p:nvSpPr>
        <p:spPr>
          <a:xfrm>
            <a:off x="1354788" y="2531900"/>
            <a:ext cx="3488400" cy="2041800"/>
          </a:xfrm>
          <a:prstGeom prst="rect">
            <a:avLst/>
          </a:prstGeom>
          <a:noFill/>
          <a:ln>
            <a:noFill/>
          </a:ln>
        </p:spPr>
        <p:txBody>
          <a:bodyPr spcFirstLastPara="1" wrap="square" lIns="91425" tIns="91425" rIns="91425" bIns="91425" anchor="t" anchorCtr="0">
            <a:noAutofit/>
          </a:bodyPr>
          <a:lstStyle/>
          <a:p>
            <a:pPr marL="457200" marR="0" lvl="0" indent="-336550" algn="just" rtl="0">
              <a:lnSpc>
                <a:spcPct val="120000"/>
              </a:lnSpc>
              <a:spcBef>
                <a:spcPts val="900"/>
              </a:spcBef>
              <a:spcAft>
                <a:spcPts val="0"/>
              </a:spcAft>
              <a:buClr>
                <a:srgbClr val="7F443C"/>
              </a:buClr>
              <a:buSzPts val="1700"/>
              <a:buChar char="✓"/>
            </a:pPr>
            <a:r>
              <a:rPr lang="en" sz="1700" b="1" dirty="0">
                <a:solidFill>
                  <a:srgbClr val="7F443C"/>
                </a:solidFill>
              </a:rPr>
              <a:t>QR code lưu trữ trong cả 2 chiều nên khối lượng thông tin </a:t>
            </a:r>
            <a:r>
              <a:rPr lang="en" sz="1700" b="1" dirty="0" smtClean="0">
                <a:solidFill>
                  <a:srgbClr val="7F443C"/>
                </a:solidFill>
              </a:rPr>
              <a:t>nhiều </a:t>
            </a:r>
            <a:r>
              <a:rPr lang="en" sz="1700" b="1" dirty="0">
                <a:solidFill>
                  <a:srgbClr val="7F443C"/>
                </a:solidFill>
              </a:rPr>
              <a:t>hơn </a:t>
            </a:r>
            <a:r>
              <a:rPr lang="en" sz="1700" b="1" dirty="0" smtClean="0">
                <a:solidFill>
                  <a:srgbClr val="7F443C"/>
                </a:solidFill>
              </a:rPr>
              <a:t>có </a:t>
            </a:r>
            <a:r>
              <a:rPr lang="en" sz="1700" b="1" dirty="0">
                <a:solidFill>
                  <a:srgbClr val="7F443C"/>
                </a:solidFill>
              </a:rPr>
              <a:t>thể lên đến hàng trăm lần</a:t>
            </a:r>
            <a:endParaRPr sz="1700" b="1" i="0" u="none" strike="noStrike" cap="none" dirty="0">
              <a:solidFill>
                <a:srgbClr val="7F443C"/>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64"/>
          <p:cNvSpPr txBox="1">
            <a:spLocks noGrp="1"/>
          </p:cNvSpPr>
          <p:nvPr>
            <p:ph type="title"/>
          </p:nvPr>
        </p:nvSpPr>
        <p:spPr>
          <a:xfrm>
            <a:off x="1564300" y="137450"/>
            <a:ext cx="55203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600" b="1" i="1">
                <a:latin typeface="Calibri"/>
                <a:ea typeface="Calibri"/>
                <a:cs typeface="Calibri"/>
                <a:sym typeface="Calibri"/>
              </a:rPr>
              <a:t>Khả năng chịu lỗi</a:t>
            </a:r>
            <a:endParaRPr sz="2600" b="1" i="1">
              <a:latin typeface="Calibri"/>
              <a:ea typeface="Calibri"/>
              <a:cs typeface="Calibri"/>
              <a:sym typeface="Calibri"/>
            </a:endParaRPr>
          </a:p>
        </p:txBody>
      </p:sp>
      <p:sp>
        <p:nvSpPr>
          <p:cNvPr id="1012" name="Google Shape;1012;p64"/>
          <p:cNvSpPr txBox="1"/>
          <p:nvPr/>
        </p:nvSpPr>
        <p:spPr>
          <a:xfrm>
            <a:off x="967800" y="945275"/>
            <a:ext cx="4797600" cy="2360100"/>
          </a:xfrm>
          <a:prstGeom prst="rect">
            <a:avLst/>
          </a:prstGeom>
          <a:noFill/>
          <a:ln>
            <a:noFill/>
          </a:ln>
        </p:spPr>
        <p:txBody>
          <a:bodyPr spcFirstLastPara="1" wrap="square" lIns="91425" tIns="91425" rIns="91425" bIns="91425" anchor="t" anchorCtr="0">
            <a:noAutofit/>
          </a:bodyPr>
          <a:lstStyle/>
          <a:p>
            <a:pPr marL="457200" marR="0" lvl="0" indent="-336550" algn="just" rtl="0">
              <a:lnSpc>
                <a:spcPct val="120000"/>
              </a:lnSpc>
              <a:spcBef>
                <a:spcPts val="900"/>
              </a:spcBef>
              <a:spcAft>
                <a:spcPts val="0"/>
              </a:spcAft>
              <a:buClr>
                <a:srgbClr val="7F443C"/>
              </a:buClr>
              <a:buSzPts val="1700"/>
              <a:buChar char="✓"/>
            </a:pPr>
            <a:r>
              <a:rPr lang="en" sz="1700" b="1" dirty="0">
                <a:solidFill>
                  <a:srgbClr val="7F443C"/>
                </a:solidFill>
              </a:rPr>
              <a:t>Khả năng tự sửa lỗi chính là ưu điểm vượt trội của QR Code so với Barcode</a:t>
            </a:r>
            <a:endParaRPr sz="1700" b="1" dirty="0">
              <a:solidFill>
                <a:srgbClr val="7F443C"/>
              </a:solidFill>
            </a:endParaRPr>
          </a:p>
          <a:p>
            <a:pPr marL="457200" marR="0" lvl="0" indent="-336550" algn="just" rtl="0">
              <a:lnSpc>
                <a:spcPct val="120000"/>
              </a:lnSpc>
              <a:spcBef>
                <a:spcPts val="900"/>
              </a:spcBef>
              <a:spcAft>
                <a:spcPts val="0"/>
              </a:spcAft>
              <a:buClr>
                <a:srgbClr val="7F443C"/>
              </a:buClr>
              <a:buSzPts val="1700"/>
              <a:buChar char="✓"/>
            </a:pPr>
            <a:r>
              <a:rPr lang="en" sz="1700" b="1" dirty="0">
                <a:solidFill>
                  <a:srgbClr val="7F443C"/>
                </a:solidFill>
              </a:rPr>
              <a:t>Khả năng chịu lỗi từ 7-30</a:t>
            </a:r>
            <a:r>
              <a:rPr lang="en" sz="1700" b="1" dirty="0" smtClean="0">
                <a:solidFill>
                  <a:srgbClr val="7F443C"/>
                </a:solidFill>
              </a:rPr>
              <a:t>%, mã </a:t>
            </a:r>
            <a:r>
              <a:rPr lang="en" sz="1700" b="1" dirty="0">
                <a:solidFill>
                  <a:srgbClr val="7F443C"/>
                </a:solidFill>
              </a:rPr>
              <a:t>QR in trên sản phẩm trong quá trình vận </a:t>
            </a:r>
            <a:r>
              <a:rPr lang="en" sz="1700" b="1" dirty="0" smtClean="0">
                <a:solidFill>
                  <a:srgbClr val="7F443C"/>
                </a:solidFill>
              </a:rPr>
              <a:t>chuyển </a:t>
            </a:r>
            <a:r>
              <a:rPr lang="en" sz="1700" b="1" dirty="0">
                <a:solidFill>
                  <a:srgbClr val="7F443C"/>
                </a:solidFill>
              </a:rPr>
              <a:t>trầy </a:t>
            </a:r>
            <a:r>
              <a:rPr lang="en" sz="1700" b="1" dirty="0" smtClean="0">
                <a:solidFill>
                  <a:srgbClr val="7F443C"/>
                </a:solidFill>
              </a:rPr>
              <a:t>xước </a:t>
            </a:r>
            <a:r>
              <a:rPr lang="en" sz="1700" b="1" dirty="0">
                <a:solidFill>
                  <a:srgbClr val="7F443C"/>
                </a:solidFill>
              </a:rPr>
              <a:t>vẫn có thể quét được </a:t>
            </a:r>
            <a:r>
              <a:rPr lang="en" sz="1700" b="1" dirty="0" smtClean="0">
                <a:solidFill>
                  <a:srgbClr val="7F443C"/>
                </a:solidFill>
              </a:rPr>
              <a:t>một </a:t>
            </a:r>
            <a:r>
              <a:rPr lang="en" sz="1700" b="1" dirty="0">
                <a:solidFill>
                  <a:srgbClr val="7F443C"/>
                </a:solidFill>
              </a:rPr>
              <a:t>cách chính xác</a:t>
            </a:r>
            <a:endParaRPr sz="1700" b="1" i="0" u="none" strike="noStrike" cap="none" dirty="0">
              <a:solidFill>
                <a:srgbClr val="7F443C"/>
              </a:solidFill>
              <a:latin typeface="Arial"/>
              <a:ea typeface="Arial"/>
              <a:cs typeface="Arial"/>
              <a:sym typeface="Arial"/>
            </a:endParaRPr>
          </a:p>
        </p:txBody>
      </p:sp>
      <p:sp>
        <p:nvSpPr>
          <p:cNvPr id="1013" name="Google Shape;1013;p64"/>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1014" name="Google Shape;1014;p64"/>
          <p:cNvPicPr preferRelativeResize="0"/>
          <p:nvPr/>
        </p:nvPicPr>
        <p:blipFill>
          <a:blip r:embed="rId3">
            <a:alphaModFix/>
          </a:blip>
          <a:stretch>
            <a:fillRect/>
          </a:stretch>
        </p:blipFill>
        <p:spPr>
          <a:xfrm>
            <a:off x="6077725" y="953948"/>
            <a:ext cx="1987475" cy="1987450"/>
          </a:xfrm>
          <a:prstGeom prst="rect">
            <a:avLst/>
          </a:prstGeom>
          <a:noFill/>
          <a:ln>
            <a:noFill/>
          </a:ln>
        </p:spPr>
      </p:pic>
      <p:sp>
        <p:nvSpPr>
          <p:cNvPr id="1015" name="Google Shape;1015;p64"/>
          <p:cNvSpPr txBox="1"/>
          <p:nvPr/>
        </p:nvSpPr>
        <p:spPr>
          <a:xfrm>
            <a:off x="7991625" y="1105475"/>
            <a:ext cx="442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016" name="Google Shape;1016;p64"/>
          <p:cNvPicPr preferRelativeResize="0"/>
          <p:nvPr/>
        </p:nvPicPr>
        <p:blipFill>
          <a:blip r:embed="rId4">
            <a:alphaModFix/>
          </a:blip>
          <a:stretch>
            <a:fillRect/>
          </a:stretch>
        </p:blipFill>
        <p:spPr>
          <a:xfrm>
            <a:off x="2836250" y="3388425"/>
            <a:ext cx="1234440" cy="1234440"/>
          </a:xfrm>
          <a:prstGeom prst="rect">
            <a:avLst/>
          </a:prstGeom>
          <a:noFill/>
          <a:ln>
            <a:noFill/>
          </a:ln>
        </p:spPr>
      </p:pic>
      <p:pic>
        <p:nvPicPr>
          <p:cNvPr id="1017" name="Google Shape;1017;p64"/>
          <p:cNvPicPr preferRelativeResize="0"/>
          <p:nvPr/>
        </p:nvPicPr>
        <p:blipFill>
          <a:blip r:embed="rId5">
            <a:alphaModFix/>
          </a:blip>
          <a:stretch>
            <a:fillRect/>
          </a:stretch>
        </p:blipFill>
        <p:spPr>
          <a:xfrm rot="3180055">
            <a:off x="4154624" y="3661074"/>
            <a:ext cx="1380326" cy="770126"/>
          </a:xfrm>
          <a:prstGeom prst="rect">
            <a:avLst/>
          </a:prstGeom>
          <a:noFill/>
          <a:ln>
            <a:noFill/>
          </a:ln>
        </p:spPr>
      </p:pic>
      <p:pic>
        <p:nvPicPr>
          <p:cNvPr id="1018" name="Google Shape;1018;p64"/>
          <p:cNvPicPr preferRelativeResize="0"/>
          <p:nvPr/>
        </p:nvPicPr>
        <p:blipFill>
          <a:blip r:embed="rId6">
            <a:alphaModFix/>
          </a:blip>
          <a:stretch>
            <a:fillRect/>
          </a:stretch>
        </p:blipFill>
        <p:spPr>
          <a:xfrm>
            <a:off x="1371850" y="3388437"/>
            <a:ext cx="1234440" cy="1234440"/>
          </a:xfrm>
          <a:prstGeom prst="rect">
            <a:avLst/>
          </a:prstGeom>
          <a:noFill/>
          <a:ln>
            <a:noFill/>
          </a:ln>
        </p:spPr>
      </p:pic>
      <p:pic>
        <p:nvPicPr>
          <p:cNvPr id="1019" name="Google Shape;1019;p64"/>
          <p:cNvPicPr preferRelativeResize="0"/>
          <p:nvPr/>
        </p:nvPicPr>
        <p:blipFill>
          <a:blip r:embed="rId5">
            <a:alphaModFix/>
          </a:blip>
          <a:stretch>
            <a:fillRect/>
          </a:stretch>
        </p:blipFill>
        <p:spPr>
          <a:xfrm rot="7140004">
            <a:off x="5807378" y="3442148"/>
            <a:ext cx="1234438" cy="1234438"/>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65"/>
          <p:cNvSpPr txBox="1">
            <a:spLocks noGrp="1"/>
          </p:cNvSpPr>
          <p:nvPr>
            <p:ph type="title"/>
          </p:nvPr>
        </p:nvSpPr>
        <p:spPr>
          <a:xfrm>
            <a:off x="1564300" y="137450"/>
            <a:ext cx="55203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600" b="1" i="1">
                <a:latin typeface="Calibri"/>
                <a:ea typeface="Calibri"/>
                <a:cs typeface="Calibri"/>
                <a:sym typeface="Calibri"/>
              </a:rPr>
              <a:t>Khả năng chịu lỗi</a:t>
            </a:r>
            <a:endParaRPr sz="2600" b="1" i="1">
              <a:latin typeface="Calibri"/>
              <a:ea typeface="Calibri"/>
              <a:cs typeface="Calibri"/>
              <a:sym typeface="Calibri"/>
            </a:endParaRPr>
          </a:p>
        </p:txBody>
      </p:sp>
      <p:sp>
        <p:nvSpPr>
          <p:cNvPr id="1025" name="Google Shape;1025;p65"/>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026" name="Google Shape;1026;p65"/>
          <p:cNvSpPr txBox="1"/>
          <p:nvPr/>
        </p:nvSpPr>
        <p:spPr>
          <a:xfrm>
            <a:off x="7991625" y="1105475"/>
            <a:ext cx="442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27" name="Google Shape;1027;p65"/>
          <p:cNvSpPr txBox="1"/>
          <p:nvPr/>
        </p:nvSpPr>
        <p:spPr>
          <a:xfrm>
            <a:off x="1180675" y="1028125"/>
            <a:ext cx="3764700" cy="1275300"/>
          </a:xfrm>
          <a:prstGeom prst="rect">
            <a:avLst/>
          </a:prstGeom>
          <a:noFill/>
          <a:ln>
            <a:noFill/>
          </a:ln>
        </p:spPr>
        <p:txBody>
          <a:bodyPr spcFirstLastPara="1" wrap="square" lIns="91425" tIns="91425" rIns="91425" bIns="91425" anchor="t" anchorCtr="0">
            <a:noAutofit/>
          </a:bodyPr>
          <a:lstStyle/>
          <a:p>
            <a:pPr marL="457200" marR="0" lvl="0" indent="-342900" algn="just" rtl="0">
              <a:lnSpc>
                <a:spcPct val="120000"/>
              </a:lnSpc>
              <a:spcBef>
                <a:spcPts val="900"/>
              </a:spcBef>
              <a:spcAft>
                <a:spcPts val="0"/>
              </a:spcAft>
              <a:buClr>
                <a:srgbClr val="7F443C"/>
              </a:buClr>
              <a:buSzPts val="1800"/>
              <a:buChar char="✓"/>
            </a:pPr>
            <a:r>
              <a:rPr lang="en" sz="1800" b="1" dirty="0">
                <a:solidFill>
                  <a:srgbClr val="7F443C"/>
                </a:solidFill>
              </a:rPr>
              <a:t>QR </a:t>
            </a:r>
            <a:r>
              <a:rPr lang="en" sz="1800" b="1" dirty="0" smtClean="0">
                <a:solidFill>
                  <a:srgbClr val="7F443C"/>
                </a:solidFill>
              </a:rPr>
              <a:t>code </a:t>
            </a:r>
            <a:r>
              <a:rPr lang="en" sz="1800" b="1" dirty="0">
                <a:solidFill>
                  <a:srgbClr val="7F443C"/>
                </a:solidFill>
              </a:rPr>
              <a:t>có thể scan từ mọi hướng, dễ dàng và nhanh hơn Barcode</a:t>
            </a:r>
            <a:endParaRPr sz="1800" b="1" i="0" u="none" strike="noStrike" cap="none" dirty="0">
              <a:solidFill>
                <a:srgbClr val="7F443C"/>
              </a:solidFill>
              <a:latin typeface="Arial"/>
              <a:ea typeface="Arial"/>
              <a:cs typeface="Arial"/>
              <a:sym typeface="Arial"/>
            </a:endParaRPr>
          </a:p>
        </p:txBody>
      </p:sp>
      <p:pic>
        <p:nvPicPr>
          <p:cNvPr id="1028" name="Google Shape;1028;p65"/>
          <p:cNvPicPr preferRelativeResize="0"/>
          <p:nvPr/>
        </p:nvPicPr>
        <p:blipFill>
          <a:blip r:embed="rId3">
            <a:alphaModFix/>
          </a:blip>
          <a:stretch>
            <a:fillRect/>
          </a:stretch>
        </p:blipFill>
        <p:spPr>
          <a:xfrm>
            <a:off x="5294225" y="890675"/>
            <a:ext cx="2599800" cy="1734125"/>
          </a:xfrm>
          <a:prstGeom prst="rect">
            <a:avLst/>
          </a:prstGeom>
          <a:noFill/>
          <a:ln>
            <a:noFill/>
          </a:ln>
        </p:spPr>
      </p:pic>
      <p:pic>
        <p:nvPicPr>
          <p:cNvPr id="1029" name="Google Shape;1029;p65"/>
          <p:cNvPicPr preferRelativeResize="0"/>
          <p:nvPr/>
        </p:nvPicPr>
        <p:blipFill>
          <a:blip r:embed="rId4">
            <a:alphaModFix/>
          </a:blip>
          <a:stretch>
            <a:fillRect/>
          </a:stretch>
        </p:blipFill>
        <p:spPr>
          <a:xfrm>
            <a:off x="5503750" y="2840425"/>
            <a:ext cx="2390285" cy="1345050"/>
          </a:xfrm>
          <a:prstGeom prst="rect">
            <a:avLst/>
          </a:prstGeom>
          <a:noFill/>
          <a:ln>
            <a:noFill/>
          </a:ln>
        </p:spPr>
      </p:pic>
      <p:pic>
        <p:nvPicPr>
          <p:cNvPr id="1030" name="Google Shape;1030;p65"/>
          <p:cNvPicPr preferRelativeResize="0"/>
          <p:nvPr/>
        </p:nvPicPr>
        <p:blipFill>
          <a:blip r:embed="rId5">
            <a:alphaModFix/>
          </a:blip>
          <a:stretch>
            <a:fillRect/>
          </a:stretch>
        </p:blipFill>
        <p:spPr>
          <a:xfrm>
            <a:off x="1133076" y="2444374"/>
            <a:ext cx="3952199" cy="17410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childTnLst>
                                </p:cTn>
                              </p:par>
                              <p:par>
                                <p:cTn id="8" presetID="10" presetClass="entr" presetSubtype="0" fill="hold" nodeType="withEffect">
                                  <p:stCondLst>
                                    <p:cond delay="0"/>
                                  </p:stCondLst>
                                  <p:childTnLst>
                                    <p:set>
                                      <p:cBhvr>
                                        <p:cTn id="9" dur="1" fill="hold">
                                          <p:stCondLst>
                                            <p:cond delay="0"/>
                                          </p:stCondLst>
                                        </p:cTn>
                                        <p:tgtEl>
                                          <p:spTgt spid="1029"/>
                                        </p:tgtEl>
                                        <p:attrNameLst>
                                          <p:attrName>style.visibility</p:attrName>
                                        </p:attrNameLst>
                                      </p:cBhvr>
                                      <p:to>
                                        <p:strVal val="visible"/>
                                      </p:to>
                                    </p:set>
                                    <p:animEffect transition="in" filter="fade">
                                      <p:cBhvr>
                                        <p:cTn id="10" dur="1000"/>
                                        <p:tgtEl>
                                          <p:spTgt spid="10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66"/>
          <p:cNvSpPr txBox="1">
            <a:spLocks noGrp="1"/>
          </p:cNvSpPr>
          <p:nvPr>
            <p:ph type="title"/>
          </p:nvPr>
        </p:nvSpPr>
        <p:spPr>
          <a:xfrm>
            <a:off x="2083350" y="1338263"/>
            <a:ext cx="4186125" cy="5726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300"/>
              <a:buNone/>
            </a:pPr>
            <a:r>
              <a:rPr lang="en"/>
              <a:t>Thank you!</a:t>
            </a:r>
            <a:endParaRPr/>
          </a:p>
        </p:txBody>
      </p:sp>
      <p:sp>
        <p:nvSpPr>
          <p:cNvPr id="1036" name="Google Shape;1036;p66"/>
          <p:cNvSpPr txBox="1">
            <a:spLocks noGrp="1"/>
          </p:cNvSpPr>
          <p:nvPr>
            <p:ph type="subTitle" idx="1"/>
          </p:nvPr>
        </p:nvSpPr>
        <p:spPr>
          <a:xfrm>
            <a:off x="1802080" y="2433888"/>
            <a:ext cx="4725413" cy="119021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600"/>
              </a:spcAft>
              <a:buSzPts val="1600"/>
              <a:buNone/>
            </a:pPr>
            <a:r>
              <a:rPr lang="en-US" sz="1800" i="1" dirty="0" smtClean="0">
                <a:solidFill>
                  <a:schemeClr val="tx1"/>
                </a:solidFill>
              </a:rPr>
              <a:t>Cảm </a:t>
            </a:r>
            <a:r>
              <a:rPr lang="en-US" sz="1800" i="1" dirty="0" err="1" smtClean="0">
                <a:solidFill>
                  <a:schemeClr val="tx1"/>
                </a:solidFill>
              </a:rPr>
              <a:t>ơn</a:t>
            </a:r>
            <a:r>
              <a:rPr lang="en-US" sz="1800" i="1" dirty="0" smtClean="0">
                <a:solidFill>
                  <a:schemeClr val="tx1"/>
                </a:solidFill>
              </a:rPr>
              <a:t> </a:t>
            </a:r>
            <a:r>
              <a:rPr lang="en-US" sz="1800" i="1" dirty="0" err="1" smtClean="0">
                <a:solidFill>
                  <a:schemeClr val="tx1"/>
                </a:solidFill>
              </a:rPr>
              <a:t>mọi</a:t>
            </a:r>
            <a:r>
              <a:rPr lang="en-US" sz="1800" i="1" dirty="0" smtClean="0">
                <a:solidFill>
                  <a:schemeClr val="tx1"/>
                </a:solidFill>
              </a:rPr>
              <a:t> </a:t>
            </a:r>
            <a:r>
              <a:rPr lang="en-US" sz="1800" i="1" dirty="0" err="1" smtClean="0">
                <a:solidFill>
                  <a:schemeClr val="tx1"/>
                </a:solidFill>
              </a:rPr>
              <a:t>người</a:t>
            </a:r>
            <a:r>
              <a:rPr lang="en-US" sz="1800" i="1" dirty="0" smtClean="0">
                <a:solidFill>
                  <a:schemeClr val="tx1"/>
                </a:solidFill>
              </a:rPr>
              <a:t> </a:t>
            </a:r>
            <a:r>
              <a:rPr lang="en-US" sz="1800" i="1" dirty="0" err="1" smtClean="0">
                <a:solidFill>
                  <a:schemeClr val="tx1"/>
                </a:solidFill>
              </a:rPr>
              <a:t>đã</a:t>
            </a:r>
            <a:r>
              <a:rPr lang="en-US" sz="1800" i="1" dirty="0" smtClean="0">
                <a:solidFill>
                  <a:schemeClr val="tx1"/>
                </a:solidFill>
              </a:rPr>
              <a:t> </a:t>
            </a:r>
            <a:r>
              <a:rPr lang="en-US" sz="1800" i="1" dirty="0" err="1" smtClean="0">
                <a:solidFill>
                  <a:schemeClr val="tx1"/>
                </a:solidFill>
              </a:rPr>
              <a:t>chú</a:t>
            </a:r>
            <a:r>
              <a:rPr lang="en-US" sz="1800" i="1" dirty="0" smtClean="0">
                <a:solidFill>
                  <a:schemeClr val="tx1"/>
                </a:solidFill>
              </a:rPr>
              <a:t> ý </a:t>
            </a:r>
            <a:r>
              <a:rPr lang="en-US" sz="1800" i="1" dirty="0" err="1" smtClean="0">
                <a:solidFill>
                  <a:schemeClr val="tx1"/>
                </a:solidFill>
              </a:rPr>
              <a:t>lắng</a:t>
            </a:r>
            <a:r>
              <a:rPr lang="en-US" sz="1800" i="1" dirty="0" smtClean="0">
                <a:solidFill>
                  <a:schemeClr val="tx1"/>
                </a:solidFill>
              </a:rPr>
              <a:t> </a:t>
            </a:r>
            <a:r>
              <a:rPr lang="en-US" sz="1800" i="1" dirty="0" err="1" smtClean="0">
                <a:solidFill>
                  <a:schemeClr val="tx1"/>
                </a:solidFill>
              </a:rPr>
              <a:t>nghe</a:t>
            </a:r>
            <a:endParaRPr lang="en-US" sz="1800" i="1" dirty="0" smtClean="0">
              <a:solidFill>
                <a:schemeClr val="tx1"/>
              </a:solidFill>
            </a:endParaRPr>
          </a:p>
          <a:p>
            <a:pPr marL="0" lvl="0" indent="0" algn="ctr" rtl="0">
              <a:lnSpc>
                <a:spcPct val="100000"/>
              </a:lnSpc>
              <a:spcBef>
                <a:spcPts val="0"/>
              </a:spcBef>
              <a:spcAft>
                <a:spcPts val="600"/>
              </a:spcAft>
              <a:buSzPts val="1600"/>
              <a:buNone/>
            </a:pPr>
            <a:r>
              <a:rPr lang="en-US" sz="1800" i="1" dirty="0" err="1">
                <a:solidFill>
                  <a:schemeClr val="tx1"/>
                </a:solidFill>
              </a:rPr>
              <a:t>p</a:t>
            </a:r>
            <a:r>
              <a:rPr lang="en-US" sz="1800" i="1" dirty="0" err="1" smtClean="0">
                <a:solidFill>
                  <a:schemeClr val="tx1"/>
                </a:solidFill>
              </a:rPr>
              <a:t>hần</a:t>
            </a:r>
            <a:r>
              <a:rPr lang="en-US" sz="1800" i="1" dirty="0" smtClean="0">
                <a:solidFill>
                  <a:schemeClr val="tx1"/>
                </a:solidFill>
              </a:rPr>
              <a:t> </a:t>
            </a:r>
            <a:r>
              <a:rPr lang="en-US" sz="1800" i="1" dirty="0" err="1" smtClean="0">
                <a:solidFill>
                  <a:schemeClr val="tx1"/>
                </a:solidFill>
              </a:rPr>
              <a:t>trình</a:t>
            </a:r>
            <a:r>
              <a:rPr lang="en-US" sz="1800" i="1" dirty="0" smtClean="0">
                <a:solidFill>
                  <a:schemeClr val="tx1"/>
                </a:solidFill>
              </a:rPr>
              <a:t> </a:t>
            </a:r>
            <a:r>
              <a:rPr lang="en-US" sz="1800" i="1" dirty="0" err="1" smtClean="0">
                <a:solidFill>
                  <a:schemeClr val="tx1"/>
                </a:solidFill>
              </a:rPr>
              <a:t>bày</a:t>
            </a:r>
            <a:r>
              <a:rPr lang="en-US" sz="1800" i="1" dirty="0" smtClean="0">
                <a:solidFill>
                  <a:schemeClr val="tx1"/>
                </a:solidFill>
              </a:rPr>
              <a:t> </a:t>
            </a:r>
            <a:r>
              <a:rPr lang="en-US" sz="1800" i="1" dirty="0" err="1" smtClean="0">
                <a:solidFill>
                  <a:schemeClr val="tx1"/>
                </a:solidFill>
              </a:rPr>
              <a:t>của</a:t>
            </a:r>
            <a:r>
              <a:rPr lang="en-US" sz="1800" i="1" dirty="0" smtClean="0">
                <a:solidFill>
                  <a:schemeClr val="tx1"/>
                </a:solidFill>
              </a:rPr>
              <a:t> </a:t>
            </a:r>
            <a:r>
              <a:rPr lang="en-US" sz="1800" i="1" dirty="0" err="1" smtClean="0">
                <a:solidFill>
                  <a:schemeClr val="tx1"/>
                </a:solidFill>
              </a:rPr>
              <a:t>nhóm</a:t>
            </a:r>
            <a:r>
              <a:rPr lang="en-US" sz="1800" i="1" dirty="0" smtClean="0">
                <a:solidFill>
                  <a:schemeClr val="tx1"/>
                </a:solidFill>
              </a:rPr>
              <a:t> </a:t>
            </a:r>
            <a:r>
              <a:rPr lang="en-US" sz="1800" i="1" dirty="0" err="1" smtClean="0">
                <a:solidFill>
                  <a:schemeClr val="tx1"/>
                </a:solidFill>
              </a:rPr>
              <a:t>mình</a:t>
            </a:r>
            <a:endParaRPr lang="en-US" sz="1800" i="1" dirty="0" smtClean="0">
              <a:solidFill>
                <a:schemeClr val="tx1"/>
              </a:solidFill>
            </a:endParaRPr>
          </a:p>
          <a:p>
            <a:pPr marL="0" lvl="0" indent="0" algn="ctr" rtl="0">
              <a:lnSpc>
                <a:spcPct val="115000"/>
              </a:lnSpc>
              <a:spcBef>
                <a:spcPts val="0"/>
              </a:spcBef>
              <a:spcAft>
                <a:spcPts val="1600"/>
              </a:spcAft>
              <a:buSzPts val="1600"/>
              <a:buNone/>
            </a:pPr>
            <a:endParaRPr sz="1800" i="1" dirty="0">
              <a:solidFill>
                <a:schemeClr val="tx1"/>
              </a:solidFill>
            </a:endParaRPr>
          </a:p>
        </p:txBody>
      </p:sp>
      <p:sp>
        <p:nvSpPr>
          <p:cNvPr id="1037" name="Google Shape;1037;p66"/>
          <p:cNvSpPr/>
          <p:nvPr/>
        </p:nvSpPr>
        <p:spPr>
          <a:xfrm>
            <a:off x="4096886" y="3540827"/>
            <a:ext cx="135802" cy="29445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nvGrpSpPr>
          <p:cNvPr id="1038" name="Google Shape;1038;p66"/>
          <p:cNvGrpSpPr/>
          <p:nvPr/>
        </p:nvGrpSpPr>
        <p:grpSpPr>
          <a:xfrm>
            <a:off x="4496713" y="3533588"/>
            <a:ext cx="308887" cy="308938"/>
            <a:chOff x="5162200" y="4097750"/>
            <a:chExt cx="338385" cy="338414"/>
          </a:xfrm>
        </p:grpSpPr>
        <p:sp>
          <p:nvSpPr>
            <p:cNvPr id="1039" name="Google Shape;1039;p66"/>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40" name="Google Shape;1040;p66"/>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41" name="Google Shape;1041;p66"/>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1042" name="Google Shape;1042;p66"/>
          <p:cNvSpPr/>
          <p:nvPr/>
        </p:nvSpPr>
        <p:spPr>
          <a:xfrm>
            <a:off x="3547219" y="3571864"/>
            <a:ext cx="285636" cy="232376"/>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44" name="Google Shape;1044;p66"/>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0"/>
          <p:cNvSpPr txBox="1">
            <a:spLocks noGrp="1"/>
          </p:cNvSpPr>
          <p:nvPr>
            <p:ph type="title"/>
          </p:nvPr>
        </p:nvSpPr>
        <p:spPr>
          <a:xfrm>
            <a:off x="1089864" y="1156812"/>
            <a:ext cx="6507900" cy="76196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4100" b="1" i="1" dirty="0">
                <a:latin typeface="Calibri"/>
                <a:ea typeface="Calibri"/>
                <a:cs typeface="Calibri"/>
                <a:sym typeface="Calibri"/>
              </a:rPr>
              <a:t>NỘI DUNG</a:t>
            </a:r>
            <a:endParaRPr sz="4100" b="1" i="1" dirty="0">
              <a:latin typeface="Calibri"/>
              <a:ea typeface="Calibri"/>
              <a:cs typeface="Calibri"/>
              <a:sym typeface="Calibri"/>
            </a:endParaRPr>
          </a:p>
        </p:txBody>
      </p:sp>
      <p:sp>
        <p:nvSpPr>
          <p:cNvPr id="672" name="Google Shape;672;p40"/>
          <p:cNvSpPr txBox="1">
            <a:spLocks noGrp="1"/>
          </p:cNvSpPr>
          <p:nvPr>
            <p:ph type="body" idx="1"/>
          </p:nvPr>
        </p:nvSpPr>
        <p:spPr>
          <a:xfrm>
            <a:off x="1554211" y="1918781"/>
            <a:ext cx="4603800" cy="1933500"/>
          </a:xfrm>
          <a:prstGeom prst="rect">
            <a:avLst/>
          </a:prstGeom>
          <a:noFill/>
          <a:ln>
            <a:noFill/>
          </a:ln>
        </p:spPr>
        <p:txBody>
          <a:bodyPr spcFirstLastPara="1" wrap="square" lIns="91425" tIns="91425" rIns="91425" bIns="91425" anchor="t" anchorCtr="0">
            <a:noAutofit/>
          </a:bodyPr>
          <a:lstStyle/>
          <a:p>
            <a:pPr marL="88900" lvl="0" indent="0" algn="l" rtl="0">
              <a:lnSpc>
                <a:spcPct val="160000"/>
              </a:lnSpc>
              <a:spcBef>
                <a:spcPts val="0"/>
              </a:spcBef>
              <a:spcAft>
                <a:spcPts val="0"/>
              </a:spcAft>
              <a:buClr>
                <a:schemeClr val="accent4"/>
              </a:buClr>
              <a:buSzPts val="1400"/>
              <a:buNone/>
            </a:pPr>
            <a:r>
              <a:rPr lang="en" sz="1800" dirty="0"/>
              <a:t>   </a:t>
            </a:r>
            <a:r>
              <a:rPr lang="en" sz="2000" b="1" dirty="0"/>
              <a:t>Giới thiệu </a:t>
            </a:r>
            <a:endParaRPr sz="2000" b="1" dirty="0"/>
          </a:p>
          <a:p>
            <a:pPr marL="88900" lvl="0" indent="0" algn="l" rtl="0">
              <a:lnSpc>
                <a:spcPct val="160000"/>
              </a:lnSpc>
              <a:spcBef>
                <a:spcPts val="0"/>
              </a:spcBef>
              <a:spcAft>
                <a:spcPts val="0"/>
              </a:spcAft>
              <a:buClr>
                <a:schemeClr val="accent4"/>
              </a:buClr>
              <a:buSzPts val="1400"/>
              <a:buNone/>
            </a:pPr>
            <a:r>
              <a:rPr lang="en" sz="2000" b="1" dirty="0"/>
              <a:t>   Cách thức hoạt động</a:t>
            </a:r>
            <a:endParaRPr sz="2000" b="1" dirty="0"/>
          </a:p>
          <a:p>
            <a:pPr marL="88900" lvl="0" indent="0" algn="l" rtl="0">
              <a:lnSpc>
                <a:spcPct val="160000"/>
              </a:lnSpc>
              <a:spcBef>
                <a:spcPts val="0"/>
              </a:spcBef>
              <a:spcAft>
                <a:spcPts val="0"/>
              </a:spcAft>
              <a:buClr>
                <a:schemeClr val="accent4"/>
              </a:buClr>
              <a:buSzPts val="1400"/>
              <a:buNone/>
            </a:pPr>
            <a:r>
              <a:rPr lang="en" sz="2000" b="1" dirty="0"/>
              <a:t>   Cài đặt và thực nghiệm</a:t>
            </a:r>
            <a:endParaRPr sz="2000" b="1" dirty="0"/>
          </a:p>
          <a:p>
            <a:pPr marL="88900" lvl="0" indent="0" algn="l" rtl="0">
              <a:lnSpc>
                <a:spcPct val="160000"/>
              </a:lnSpc>
              <a:spcBef>
                <a:spcPts val="0"/>
              </a:spcBef>
              <a:spcAft>
                <a:spcPts val="0"/>
              </a:spcAft>
              <a:buClr>
                <a:schemeClr val="accent4"/>
              </a:buClr>
              <a:buSzPts val="1400"/>
              <a:buNone/>
            </a:pPr>
            <a:r>
              <a:rPr lang="en" sz="2000" b="1" dirty="0"/>
              <a:t>   So sánh với Barcode</a:t>
            </a:r>
            <a:endParaRPr sz="2000" b="1" dirty="0"/>
          </a:p>
          <a:p>
            <a:pPr marL="0" lvl="0" indent="0" algn="l" rtl="0">
              <a:lnSpc>
                <a:spcPct val="200000"/>
              </a:lnSpc>
              <a:spcBef>
                <a:spcPts val="1600"/>
              </a:spcBef>
              <a:spcAft>
                <a:spcPts val="1600"/>
              </a:spcAft>
              <a:buSzPts val="1400"/>
              <a:buNone/>
            </a:pPr>
            <a:endParaRPr dirty="0"/>
          </a:p>
        </p:txBody>
      </p:sp>
      <p:sp>
        <p:nvSpPr>
          <p:cNvPr id="673" name="Google Shape;673;p40"/>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674" name="Google Shape;674;p40"/>
          <p:cNvSpPr/>
          <p:nvPr/>
        </p:nvSpPr>
        <p:spPr>
          <a:xfrm>
            <a:off x="1554211" y="2138404"/>
            <a:ext cx="250354" cy="254501"/>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gradFill>
            <a:gsLst>
              <a:gs pos="0">
                <a:srgbClr val="494949"/>
              </a:gs>
              <a:gs pos="50000">
                <a:srgbClr val="6A6A6A"/>
              </a:gs>
              <a:gs pos="100000">
                <a:srgbClr val="7F7F7F"/>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nvGrpSpPr>
          <p:cNvPr id="675" name="Google Shape;675;p40"/>
          <p:cNvGrpSpPr/>
          <p:nvPr/>
        </p:nvGrpSpPr>
        <p:grpSpPr>
          <a:xfrm>
            <a:off x="1571914" y="2614666"/>
            <a:ext cx="214957" cy="269093"/>
            <a:chOff x="3086700" y="1180050"/>
            <a:chExt cx="216800" cy="262325"/>
          </a:xfrm>
        </p:grpSpPr>
        <p:sp>
          <p:nvSpPr>
            <p:cNvPr id="676" name="Google Shape;676;p40"/>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7F7F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77" name="Google Shape;677;p40"/>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7F7F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678" name="Google Shape;678;p40"/>
          <p:cNvSpPr/>
          <p:nvPr/>
        </p:nvSpPr>
        <p:spPr>
          <a:xfrm>
            <a:off x="1530788" y="3102674"/>
            <a:ext cx="297227" cy="29946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7F7F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nvGrpSpPr>
          <p:cNvPr id="679" name="Google Shape;679;p40"/>
          <p:cNvGrpSpPr/>
          <p:nvPr/>
        </p:nvGrpSpPr>
        <p:grpSpPr>
          <a:xfrm>
            <a:off x="1567060" y="3621040"/>
            <a:ext cx="224723" cy="231241"/>
            <a:chOff x="4164375" y="1677425"/>
            <a:chExt cx="226650" cy="226175"/>
          </a:xfrm>
        </p:grpSpPr>
        <p:sp>
          <p:nvSpPr>
            <p:cNvPr id="680" name="Google Shape;680;p40"/>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rgbClr val="7F7F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81" name="Google Shape;681;p40"/>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7F7F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82" name="Google Shape;682;p40"/>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rgbClr val="7F7F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83" name="Google Shape;683;p40"/>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7F7F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84" name="Google Shape;684;p40"/>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rgbClr val="7F7F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Tree>
  </p:cSld>
  <p:clrMapOvr>
    <a:masterClrMapping/>
  </p:clrMapOvr>
  <p:transition>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41"/>
          <p:cNvSpPr txBox="1">
            <a:spLocks noGrp="1"/>
          </p:cNvSpPr>
          <p:nvPr>
            <p:ph type="title"/>
          </p:nvPr>
        </p:nvSpPr>
        <p:spPr>
          <a:xfrm>
            <a:off x="685800" y="1872938"/>
            <a:ext cx="2692977" cy="238117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1300"/>
              <a:buNone/>
            </a:pPr>
            <a:r>
              <a:rPr lang="en" sz="12400" dirty="0">
                <a:solidFill>
                  <a:schemeClr val="dk1"/>
                </a:solidFill>
              </a:rPr>
              <a:t>01</a:t>
            </a:r>
            <a:endParaRPr sz="12400" dirty="0">
              <a:solidFill>
                <a:schemeClr val="dk1"/>
              </a:solidFill>
            </a:endParaRPr>
          </a:p>
        </p:txBody>
      </p:sp>
      <p:sp>
        <p:nvSpPr>
          <p:cNvPr id="690" name="Google Shape;690;p41"/>
          <p:cNvSpPr txBox="1">
            <a:spLocks noGrp="1"/>
          </p:cNvSpPr>
          <p:nvPr>
            <p:ph type="body" idx="1"/>
          </p:nvPr>
        </p:nvSpPr>
        <p:spPr>
          <a:xfrm>
            <a:off x="4572000" y="1989150"/>
            <a:ext cx="3755100" cy="693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400"/>
              <a:buNone/>
            </a:pPr>
            <a:r>
              <a:rPr lang="en" sz="2500" b="1">
                <a:solidFill>
                  <a:srgbClr val="CCCCCC"/>
                </a:solidFill>
              </a:rPr>
              <a:t>Quick Response Code</a:t>
            </a:r>
            <a:endParaRPr sz="2500" b="1">
              <a:solidFill>
                <a:srgbClr val="CCCCCC"/>
              </a:solidFill>
            </a:endParaRPr>
          </a:p>
        </p:txBody>
      </p:sp>
      <p:sp>
        <p:nvSpPr>
          <p:cNvPr id="691" name="Google Shape;691;p41"/>
          <p:cNvSpPr txBox="1">
            <a:spLocks noGrp="1"/>
          </p:cNvSpPr>
          <p:nvPr>
            <p:ph type="title" idx="2"/>
          </p:nvPr>
        </p:nvSpPr>
        <p:spPr>
          <a:xfrm>
            <a:off x="4572000" y="950063"/>
            <a:ext cx="3267300" cy="86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5100" b="1" i="1">
                <a:latin typeface="Calibri"/>
                <a:ea typeface="Calibri"/>
                <a:cs typeface="Calibri"/>
                <a:sym typeface="Calibri"/>
              </a:rPr>
              <a:t>Giới thiệu</a:t>
            </a:r>
            <a:endParaRPr sz="5100" b="1" i="1">
              <a:latin typeface="Calibri"/>
              <a:ea typeface="Calibri"/>
              <a:cs typeface="Calibri"/>
              <a:sym typeface="Calibri"/>
            </a:endParaRPr>
          </a:p>
        </p:txBody>
      </p:sp>
      <p:sp>
        <p:nvSpPr>
          <p:cNvPr id="692" name="Google Shape;692;p41"/>
          <p:cNvSpPr txBox="1"/>
          <p:nvPr/>
        </p:nvSpPr>
        <p:spPr>
          <a:xfrm>
            <a:off x="244960" y="1469583"/>
            <a:ext cx="2325913" cy="69363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2"/>
              </a:buClr>
              <a:buSzPts val="11300"/>
              <a:buFont typeface="Poppins ExtraBold"/>
              <a:buNone/>
            </a:pPr>
            <a:r>
              <a:rPr lang="en" sz="3600" b="0" i="0" u="none" strike="noStrike" cap="none">
                <a:solidFill>
                  <a:schemeClr val="dk1"/>
                </a:solidFill>
                <a:latin typeface="Poppins ExtraBold"/>
                <a:ea typeface="Poppins ExtraBold"/>
                <a:cs typeface="Poppins ExtraBold"/>
                <a:sym typeface="Poppins ExtraBold"/>
              </a:rPr>
              <a:t>Part</a:t>
            </a:r>
            <a:endParaRPr sz="3600" b="0" i="0" u="none" strike="noStrike" cap="none">
              <a:solidFill>
                <a:schemeClr val="dk1"/>
              </a:solidFill>
              <a:latin typeface="Poppins ExtraBold"/>
              <a:ea typeface="Poppins ExtraBold"/>
              <a:cs typeface="Poppins ExtraBold"/>
              <a:sym typeface="Poppins ExtraBold"/>
            </a:endParaRPr>
          </a:p>
        </p:txBody>
      </p:sp>
      <p:sp>
        <p:nvSpPr>
          <p:cNvPr id="693" name="Google Shape;693;p41"/>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694" name="Google Shape;694;p41"/>
          <p:cNvPicPr preferRelativeResize="0"/>
          <p:nvPr/>
        </p:nvPicPr>
        <p:blipFill>
          <a:blip r:embed="rId3">
            <a:alphaModFix/>
          </a:blip>
          <a:stretch>
            <a:fillRect/>
          </a:stretch>
        </p:blipFill>
        <p:spPr>
          <a:xfrm>
            <a:off x="5135650" y="3001650"/>
            <a:ext cx="2960800" cy="166017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2"/>
          <p:cNvSpPr/>
          <p:nvPr/>
        </p:nvSpPr>
        <p:spPr>
          <a:xfrm>
            <a:off x="0" y="4209906"/>
            <a:ext cx="156300" cy="933600"/>
          </a:xfrm>
          <a:prstGeom prst="rect">
            <a:avLst/>
          </a:prstGeom>
          <a:solidFill>
            <a:srgbClr val="7B7CB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700" name="Google Shape;700;p42"/>
          <p:cNvPicPr preferRelativeResize="0"/>
          <p:nvPr/>
        </p:nvPicPr>
        <p:blipFill>
          <a:blip r:embed="rId3">
            <a:alphaModFix/>
          </a:blip>
          <a:stretch>
            <a:fillRect/>
          </a:stretch>
        </p:blipFill>
        <p:spPr>
          <a:xfrm>
            <a:off x="984050" y="2606503"/>
            <a:ext cx="3091912" cy="2063135"/>
          </a:xfrm>
          <a:prstGeom prst="rect">
            <a:avLst/>
          </a:prstGeom>
          <a:noFill/>
          <a:ln>
            <a:noFill/>
          </a:ln>
        </p:spPr>
      </p:pic>
      <p:pic>
        <p:nvPicPr>
          <p:cNvPr id="701" name="Google Shape;701;p42"/>
          <p:cNvPicPr preferRelativeResize="0"/>
          <p:nvPr/>
        </p:nvPicPr>
        <p:blipFill>
          <a:blip r:embed="rId4">
            <a:alphaModFix/>
          </a:blip>
          <a:stretch>
            <a:fillRect/>
          </a:stretch>
        </p:blipFill>
        <p:spPr>
          <a:xfrm>
            <a:off x="522525" y="987800"/>
            <a:ext cx="3411149" cy="1163000"/>
          </a:xfrm>
          <a:prstGeom prst="rect">
            <a:avLst/>
          </a:prstGeom>
          <a:noFill/>
          <a:ln>
            <a:noFill/>
          </a:ln>
        </p:spPr>
      </p:pic>
      <p:sp>
        <p:nvSpPr>
          <p:cNvPr id="702" name="Google Shape;702;p42"/>
          <p:cNvSpPr txBox="1"/>
          <p:nvPr/>
        </p:nvSpPr>
        <p:spPr>
          <a:xfrm>
            <a:off x="4572000" y="2606500"/>
            <a:ext cx="3612600" cy="1753200"/>
          </a:xfrm>
          <a:prstGeom prst="rect">
            <a:avLst/>
          </a:prstGeom>
          <a:noFill/>
          <a:ln>
            <a:noFill/>
          </a:ln>
        </p:spPr>
        <p:txBody>
          <a:bodyPr spcFirstLastPara="1" wrap="square" lIns="91425" tIns="91425" rIns="91425" bIns="91425" anchor="t" anchorCtr="0">
            <a:noAutofit/>
          </a:bodyPr>
          <a:lstStyle/>
          <a:p>
            <a:pPr marL="457200" lvl="0" indent="-317500" algn="just" rtl="0">
              <a:lnSpc>
                <a:spcPct val="120000"/>
              </a:lnSpc>
              <a:spcBef>
                <a:spcPts val="0"/>
              </a:spcBef>
              <a:spcAft>
                <a:spcPts val="0"/>
              </a:spcAft>
              <a:buClr>
                <a:srgbClr val="5B0F00"/>
              </a:buClr>
              <a:buSzPts val="1400"/>
              <a:buChar char="❖"/>
            </a:pPr>
            <a:r>
              <a:rPr lang="en" b="1" dirty="0">
                <a:solidFill>
                  <a:srgbClr val="5B0F00"/>
                </a:solidFill>
              </a:rPr>
              <a:t>Cha đẻ của dự án này chính là MASAHIRO HARA.</a:t>
            </a:r>
            <a:endParaRPr sz="1000" b="1" dirty="0">
              <a:solidFill>
                <a:srgbClr val="5B0F00"/>
              </a:solidFill>
              <a:highlight>
                <a:srgbClr val="FFFFFF"/>
              </a:highlight>
            </a:endParaRPr>
          </a:p>
          <a:p>
            <a:pPr marL="457200" lvl="0" indent="-317500" algn="just" rtl="0">
              <a:lnSpc>
                <a:spcPct val="120000"/>
              </a:lnSpc>
              <a:spcBef>
                <a:spcPts val="0"/>
              </a:spcBef>
              <a:spcAft>
                <a:spcPts val="0"/>
              </a:spcAft>
              <a:buClr>
                <a:srgbClr val="5B0F00"/>
              </a:buClr>
              <a:buSzPts val="1400"/>
              <a:buChar char="❖"/>
            </a:pPr>
            <a:r>
              <a:rPr lang="en" b="1" dirty="0">
                <a:solidFill>
                  <a:srgbClr val="5B0F00"/>
                </a:solidFill>
                <a:highlight>
                  <a:srgbClr val="FFFFFF"/>
                </a:highlight>
              </a:rPr>
              <a:t>Năm 1992, ông </a:t>
            </a:r>
            <a:r>
              <a:rPr lang="en" b="1" dirty="0" smtClean="0">
                <a:solidFill>
                  <a:srgbClr val="5B0F00"/>
                </a:solidFill>
                <a:highlight>
                  <a:srgbClr val="FFFFFF"/>
                </a:highlight>
              </a:rPr>
              <a:t>bắt </a:t>
            </a:r>
            <a:r>
              <a:rPr lang="en" b="1" dirty="0">
                <a:solidFill>
                  <a:srgbClr val="5B0F00"/>
                </a:solidFill>
                <a:highlight>
                  <a:srgbClr val="FFFFFF"/>
                </a:highlight>
              </a:rPr>
              <a:t>đầu nghiên cứu phát triển QR Code từ Barcode khi được yêu cầu chế tạo máy quét cho loại mã này.</a:t>
            </a:r>
            <a:endParaRPr b="1" dirty="0">
              <a:solidFill>
                <a:srgbClr val="5B0F00"/>
              </a:solidFill>
              <a:highlight>
                <a:srgbClr val="FFFFFF"/>
              </a:highlight>
            </a:endParaRPr>
          </a:p>
        </p:txBody>
      </p:sp>
      <p:sp>
        <p:nvSpPr>
          <p:cNvPr id="703" name="Google Shape;703;p42"/>
          <p:cNvSpPr txBox="1">
            <a:spLocks noGrp="1"/>
          </p:cNvSpPr>
          <p:nvPr>
            <p:ph type="body" idx="1"/>
          </p:nvPr>
        </p:nvSpPr>
        <p:spPr>
          <a:xfrm>
            <a:off x="4572000" y="1016025"/>
            <a:ext cx="3381600" cy="1163100"/>
          </a:xfrm>
          <a:prstGeom prst="rect">
            <a:avLst/>
          </a:prstGeom>
          <a:noFill/>
          <a:ln>
            <a:noFill/>
          </a:ln>
        </p:spPr>
        <p:txBody>
          <a:bodyPr spcFirstLastPara="1" wrap="square" lIns="91425" tIns="91425" rIns="91425" bIns="91425" anchor="t" anchorCtr="0">
            <a:noAutofit/>
          </a:bodyPr>
          <a:lstStyle/>
          <a:p>
            <a:pPr marL="457200" lvl="0" indent="-317500" algn="just" rtl="0">
              <a:lnSpc>
                <a:spcPct val="120000"/>
              </a:lnSpc>
              <a:spcBef>
                <a:spcPts val="0"/>
              </a:spcBef>
              <a:spcAft>
                <a:spcPts val="0"/>
              </a:spcAft>
              <a:buClr>
                <a:srgbClr val="5B0F00"/>
              </a:buClr>
              <a:buSzPts val="1400"/>
              <a:buChar char="❖"/>
            </a:pPr>
            <a:r>
              <a:rPr lang="en" sz="1400" b="1">
                <a:solidFill>
                  <a:srgbClr val="5B0F00"/>
                </a:solidFill>
              </a:rPr>
              <a:t>QR code là mã ma trận 2D được thiết kế và sử dụng đầu tiên bởi công ty Denso Wave (Nhật Bản) vào năm 1994.</a:t>
            </a:r>
            <a:endParaRPr sz="1400" b="1">
              <a:solidFill>
                <a:srgbClr val="5B0F00"/>
              </a:solidFill>
            </a:endParaRPr>
          </a:p>
          <a:p>
            <a:pPr marL="457200" lvl="0" indent="0" algn="just" rtl="0">
              <a:lnSpc>
                <a:spcPct val="120000"/>
              </a:lnSpc>
              <a:spcBef>
                <a:spcPts val="800"/>
              </a:spcBef>
              <a:spcAft>
                <a:spcPts val="800"/>
              </a:spcAft>
              <a:buNone/>
            </a:pPr>
            <a:endParaRPr sz="2100" b="1"/>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1"/>
                                        </p:tgtEl>
                                        <p:attrNameLst>
                                          <p:attrName>style.visibility</p:attrName>
                                        </p:attrNameLst>
                                      </p:cBhvr>
                                      <p:to>
                                        <p:strVal val="visible"/>
                                      </p:to>
                                    </p:set>
                                    <p:animEffect transition="in" filter="fade">
                                      <p:cBhvr>
                                        <p:cTn id="7" dur="500"/>
                                        <p:tgtEl>
                                          <p:spTgt spid="7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3">
                                            <p:txEl>
                                              <p:pRg st="0" end="0"/>
                                            </p:txEl>
                                          </p:spTgt>
                                        </p:tgtEl>
                                        <p:attrNameLst>
                                          <p:attrName>style.visibility</p:attrName>
                                        </p:attrNameLst>
                                      </p:cBhvr>
                                      <p:to>
                                        <p:strVal val="visible"/>
                                      </p:to>
                                    </p:set>
                                    <p:animEffect transition="in" filter="fade">
                                      <p:cBhvr>
                                        <p:cTn id="10" dur="500"/>
                                        <p:tgtEl>
                                          <p:spTgt spid="70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00"/>
                                        </p:tgtEl>
                                        <p:attrNameLst>
                                          <p:attrName>style.visibility</p:attrName>
                                        </p:attrNameLst>
                                      </p:cBhvr>
                                      <p:to>
                                        <p:strVal val="visible"/>
                                      </p:to>
                                    </p:set>
                                    <p:animEffect transition="in" filter="fade">
                                      <p:cBhvr>
                                        <p:cTn id="15" dur="500"/>
                                        <p:tgtEl>
                                          <p:spTgt spid="70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2"/>
                                        </p:tgtEl>
                                        <p:attrNameLst>
                                          <p:attrName>style.visibility</p:attrName>
                                        </p:attrNameLst>
                                      </p:cBhvr>
                                      <p:to>
                                        <p:strVal val="visible"/>
                                      </p:to>
                                    </p:set>
                                    <p:animEffect transition="in" filter="fade">
                                      <p:cBhvr>
                                        <p:cTn id="18" dur="500"/>
                                        <p:tgtEl>
                                          <p:spTgt spid="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 grpId="0"/>
      <p:bldP spid="70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3"/>
          <p:cNvSpPr txBox="1">
            <a:spLocks noGrp="1"/>
          </p:cNvSpPr>
          <p:nvPr>
            <p:ph type="title"/>
          </p:nvPr>
        </p:nvSpPr>
        <p:spPr>
          <a:xfrm>
            <a:off x="1150350" y="810200"/>
            <a:ext cx="4007100" cy="1613100"/>
          </a:xfrm>
          <a:prstGeom prst="rect">
            <a:avLst/>
          </a:prstGeom>
          <a:noFill/>
          <a:ln>
            <a:noFill/>
          </a:ln>
        </p:spPr>
        <p:txBody>
          <a:bodyPr spcFirstLastPara="1" wrap="square" lIns="91425" tIns="91425" rIns="91425" bIns="91425" anchor="t" anchorCtr="0">
            <a:noAutofit/>
          </a:bodyPr>
          <a:lstStyle/>
          <a:p>
            <a:pPr marL="0" lvl="0" indent="0" algn="just" rtl="0">
              <a:lnSpc>
                <a:spcPct val="120000"/>
              </a:lnSpc>
              <a:spcBef>
                <a:spcPts val="0"/>
              </a:spcBef>
              <a:spcAft>
                <a:spcPts val="0"/>
              </a:spcAft>
              <a:buSzPts val="3000"/>
              <a:buNone/>
            </a:pPr>
            <a:r>
              <a:rPr lang="en" sz="1600" dirty="0">
                <a:latin typeface="Arial"/>
                <a:ea typeface="Arial"/>
                <a:cs typeface="Arial"/>
                <a:sym typeface="Arial"/>
              </a:rPr>
              <a:t>Khả năng lưu trữ dữ liệu cao, quét nhanh, có thể đọc từ nhiều hướng cả khi mã bị hỏng một phần, QR ngày càng được áp dụng  trong các ứng dụng khác như tiếp thị, bảo mật, học thuật,…</a:t>
            </a:r>
            <a:endParaRPr sz="1600" dirty="0">
              <a:latin typeface="Arial"/>
              <a:ea typeface="Arial"/>
              <a:cs typeface="Arial"/>
              <a:sym typeface="Arial"/>
            </a:endParaRPr>
          </a:p>
          <a:p>
            <a:pPr marL="0" lvl="0" indent="0" algn="l" rtl="0">
              <a:lnSpc>
                <a:spcPct val="100000"/>
              </a:lnSpc>
              <a:spcBef>
                <a:spcPts val="0"/>
              </a:spcBef>
              <a:spcAft>
                <a:spcPts val="0"/>
              </a:spcAft>
              <a:buSzPts val="3000"/>
              <a:buNone/>
            </a:pPr>
            <a:endParaRPr sz="1600" dirty="0">
              <a:latin typeface="Arial"/>
              <a:ea typeface="Arial"/>
              <a:cs typeface="Arial"/>
              <a:sym typeface="Arial"/>
            </a:endParaRPr>
          </a:p>
        </p:txBody>
      </p:sp>
      <p:sp>
        <p:nvSpPr>
          <p:cNvPr id="709" name="Google Shape;709;p43"/>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710" name="Google Shape;710;p43"/>
          <p:cNvSpPr txBox="1"/>
          <p:nvPr/>
        </p:nvSpPr>
        <p:spPr>
          <a:xfrm>
            <a:off x="4156050" y="2987100"/>
            <a:ext cx="3953700" cy="1317600"/>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Clr>
                <a:schemeClr val="hlink"/>
              </a:buClr>
              <a:buSzPts val="3000"/>
              <a:buFont typeface="Arial"/>
              <a:buNone/>
            </a:pPr>
            <a:r>
              <a:rPr lang="en" sz="1600" dirty="0">
                <a:solidFill>
                  <a:schemeClr val="dk1"/>
                </a:solidFill>
              </a:rPr>
              <a:t>Sự phổ biến của mã QR cùng với sự gia tăng người dùng smartphone do đó mã QR nhanh chóng đạt mức độ chấp nhận cao trên toàn thế giới.</a:t>
            </a:r>
            <a:endParaRPr sz="1600" dirty="0">
              <a:solidFill>
                <a:schemeClr val="dk1"/>
              </a:solidFill>
            </a:endParaRPr>
          </a:p>
        </p:txBody>
      </p:sp>
      <p:pic>
        <p:nvPicPr>
          <p:cNvPr id="711" name="Google Shape;711;p43"/>
          <p:cNvPicPr preferRelativeResize="0"/>
          <p:nvPr/>
        </p:nvPicPr>
        <p:blipFill>
          <a:blip r:embed="rId3">
            <a:alphaModFix/>
          </a:blip>
          <a:stretch>
            <a:fillRect/>
          </a:stretch>
        </p:blipFill>
        <p:spPr>
          <a:xfrm>
            <a:off x="914125" y="2313950"/>
            <a:ext cx="3622324" cy="2536249"/>
          </a:xfrm>
          <a:prstGeom prst="rect">
            <a:avLst/>
          </a:prstGeom>
          <a:noFill/>
          <a:ln>
            <a:noFill/>
          </a:ln>
        </p:spPr>
      </p:pic>
      <p:pic>
        <p:nvPicPr>
          <p:cNvPr id="712" name="Google Shape;712;p43"/>
          <p:cNvPicPr preferRelativeResize="0"/>
          <p:nvPr/>
        </p:nvPicPr>
        <p:blipFill>
          <a:blip r:embed="rId4">
            <a:alphaModFix/>
          </a:blip>
          <a:stretch>
            <a:fillRect/>
          </a:stretch>
        </p:blipFill>
        <p:spPr>
          <a:xfrm>
            <a:off x="5282125" y="663675"/>
            <a:ext cx="1494300" cy="1494300"/>
          </a:xfrm>
          <a:prstGeom prst="rect">
            <a:avLst/>
          </a:prstGeom>
          <a:noFill/>
          <a:ln>
            <a:noFill/>
          </a:ln>
        </p:spPr>
      </p:pic>
      <p:pic>
        <p:nvPicPr>
          <p:cNvPr id="713" name="Google Shape;713;p43"/>
          <p:cNvPicPr preferRelativeResize="0"/>
          <p:nvPr/>
        </p:nvPicPr>
        <p:blipFill>
          <a:blip r:embed="rId5">
            <a:alphaModFix/>
          </a:blip>
          <a:stretch>
            <a:fillRect/>
          </a:stretch>
        </p:blipFill>
        <p:spPr>
          <a:xfrm>
            <a:off x="6838700" y="1675825"/>
            <a:ext cx="1170150" cy="1198250"/>
          </a:xfrm>
          <a:prstGeom prst="rect">
            <a:avLst/>
          </a:prstGeom>
          <a:noFill/>
          <a:ln>
            <a:noFill/>
          </a:ln>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8"/>
                                        </p:tgtEl>
                                        <p:attrNameLst>
                                          <p:attrName>style.visibility</p:attrName>
                                        </p:attrNameLst>
                                      </p:cBhvr>
                                      <p:to>
                                        <p:strVal val="visible"/>
                                      </p:to>
                                    </p:set>
                                    <p:animEffect transition="in" filter="fade">
                                      <p:cBhvr>
                                        <p:cTn id="7" dur="1000"/>
                                        <p:tgtEl>
                                          <p:spTgt spid="708"/>
                                        </p:tgtEl>
                                      </p:cBhvr>
                                    </p:animEffect>
                                    <p:anim calcmode="lin" valueType="num">
                                      <p:cBhvr>
                                        <p:cTn id="8" dur="1000" fill="hold"/>
                                        <p:tgtEl>
                                          <p:spTgt spid="708"/>
                                        </p:tgtEl>
                                        <p:attrNameLst>
                                          <p:attrName>ppt_x</p:attrName>
                                        </p:attrNameLst>
                                      </p:cBhvr>
                                      <p:tavLst>
                                        <p:tav tm="0">
                                          <p:val>
                                            <p:strVal val="#ppt_x"/>
                                          </p:val>
                                        </p:tav>
                                        <p:tav tm="100000">
                                          <p:val>
                                            <p:strVal val="#ppt_x"/>
                                          </p:val>
                                        </p:tav>
                                      </p:tavLst>
                                    </p:anim>
                                    <p:anim calcmode="lin" valueType="num">
                                      <p:cBhvr>
                                        <p:cTn id="9" dur="1000" fill="hold"/>
                                        <p:tgtEl>
                                          <p:spTgt spid="7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10"/>
                                        </p:tgtEl>
                                        <p:attrNameLst>
                                          <p:attrName>style.visibility</p:attrName>
                                        </p:attrNameLst>
                                      </p:cBhvr>
                                      <p:to>
                                        <p:strVal val="visible"/>
                                      </p:to>
                                    </p:set>
                                    <p:animEffect transition="in" filter="fade">
                                      <p:cBhvr>
                                        <p:cTn id="14" dur="5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 grpId="0"/>
      <p:bldP spid="7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5"/>
          <p:cNvSpPr txBox="1">
            <a:spLocks noGrp="1"/>
          </p:cNvSpPr>
          <p:nvPr>
            <p:ph type="title"/>
          </p:nvPr>
        </p:nvSpPr>
        <p:spPr>
          <a:xfrm>
            <a:off x="685800" y="1872938"/>
            <a:ext cx="2693100" cy="238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1300"/>
              <a:buNone/>
            </a:pPr>
            <a:r>
              <a:rPr lang="en" sz="12400" dirty="0">
                <a:solidFill>
                  <a:schemeClr val="dk1"/>
                </a:solidFill>
              </a:rPr>
              <a:t>02</a:t>
            </a:r>
            <a:endParaRPr sz="12400" dirty="0">
              <a:solidFill>
                <a:schemeClr val="dk1"/>
              </a:solidFill>
            </a:endParaRPr>
          </a:p>
        </p:txBody>
      </p:sp>
      <p:sp>
        <p:nvSpPr>
          <p:cNvPr id="727" name="Google Shape;727;p45"/>
          <p:cNvSpPr txBox="1">
            <a:spLocks noGrp="1"/>
          </p:cNvSpPr>
          <p:nvPr>
            <p:ph type="title" idx="2"/>
          </p:nvPr>
        </p:nvSpPr>
        <p:spPr>
          <a:xfrm>
            <a:off x="4480560" y="725004"/>
            <a:ext cx="3267300" cy="170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5100" b="1" i="1" dirty="0">
                <a:latin typeface="Calibri"/>
                <a:ea typeface="Calibri"/>
                <a:cs typeface="Calibri"/>
                <a:sym typeface="Calibri"/>
              </a:rPr>
              <a:t>Cách thức</a:t>
            </a:r>
            <a:endParaRPr sz="5100" b="1" i="1" dirty="0">
              <a:latin typeface="Calibri"/>
              <a:ea typeface="Calibri"/>
              <a:cs typeface="Calibri"/>
              <a:sym typeface="Calibri"/>
            </a:endParaRPr>
          </a:p>
          <a:p>
            <a:pPr marL="0" lvl="0" indent="0" algn="l" rtl="0">
              <a:lnSpc>
                <a:spcPct val="100000"/>
              </a:lnSpc>
              <a:spcBef>
                <a:spcPts val="0"/>
              </a:spcBef>
              <a:spcAft>
                <a:spcPts val="0"/>
              </a:spcAft>
              <a:buSzPts val="3000"/>
              <a:buNone/>
            </a:pPr>
            <a:r>
              <a:rPr lang="en" sz="5100" b="1" i="1" dirty="0">
                <a:latin typeface="Calibri"/>
                <a:ea typeface="Calibri"/>
                <a:cs typeface="Calibri"/>
                <a:sym typeface="Calibri"/>
              </a:rPr>
              <a:t>hoạt động</a:t>
            </a:r>
            <a:endParaRPr sz="5100" b="1" i="1" dirty="0">
              <a:latin typeface="Calibri"/>
              <a:ea typeface="Calibri"/>
              <a:cs typeface="Calibri"/>
              <a:sym typeface="Calibri"/>
            </a:endParaRPr>
          </a:p>
        </p:txBody>
      </p:sp>
      <p:sp>
        <p:nvSpPr>
          <p:cNvPr id="728" name="Google Shape;728;p45"/>
          <p:cNvSpPr txBox="1"/>
          <p:nvPr/>
        </p:nvSpPr>
        <p:spPr>
          <a:xfrm>
            <a:off x="244960" y="1469583"/>
            <a:ext cx="2325900" cy="6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2"/>
              </a:buClr>
              <a:buSzPts val="11300"/>
              <a:buFont typeface="Poppins ExtraBold"/>
              <a:buNone/>
            </a:pPr>
            <a:r>
              <a:rPr lang="en" sz="3600" b="0" i="0" u="none" strike="noStrike" cap="none" dirty="0">
                <a:solidFill>
                  <a:schemeClr val="dk1"/>
                </a:solidFill>
                <a:latin typeface="Poppins ExtraBold"/>
                <a:ea typeface="Poppins ExtraBold"/>
                <a:cs typeface="Poppins ExtraBold"/>
                <a:sym typeface="Poppins ExtraBold"/>
              </a:rPr>
              <a:t>Part</a:t>
            </a:r>
            <a:endParaRPr sz="3600" b="0" i="0" u="none" strike="noStrike" cap="none" dirty="0">
              <a:solidFill>
                <a:schemeClr val="dk1"/>
              </a:solidFill>
              <a:latin typeface="Poppins ExtraBold"/>
              <a:ea typeface="Poppins ExtraBold"/>
              <a:cs typeface="Poppins ExtraBold"/>
              <a:sym typeface="Poppins ExtraBold"/>
            </a:endParaRPr>
          </a:p>
        </p:txBody>
      </p:sp>
      <p:sp>
        <p:nvSpPr>
          <p:cNvPr id="729" name="Google Shape;729;p45"/>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730" name="Google Shape;730;p45"/>
          <p:cNvPicPr preferRelativeResize="0"/>
          <p:nvPr/>
        </p:nvPicPr>
        <p:blipFill>
          <a:blip r:embed="rId3">
            <a:alphaModFix/>
          </a:blip>
          <a:stretch>
            <a:fillRect/>
          </a:stretch>
        </p:blipFill>
        <p:spPr>
          <a:xfrm>
            <a:off x="5297746" y="3164629"/>
            <a:ext cx="2960800" cy="1660175"/>
          </a:xfrm>
          <a:prstGeom prst="rect">
            <a:avLst/>
          </a:prstGeom>
          <a:noFill/>
          <a:ln>
            <a:noFill/>
          </a:ln>
        </p:spPr>
      </p:pic>
      <p:sp>
        <p:nvSpPr>
          <p:cNvPr id="7" name="Google Shape;728;p45"/>
          <p:cNvSpPr txBox="1"/>
          <p:nvPr/>
        </p:nvSpPr>
        <p:spPr>
          <a:xfrm>
            <a:off x="4480560" y="2436565"/>
            <a:ext cx="2454812" cy="693600"/>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Clr>
                <a:schemeClr val="lt2"/>
              </a:buClr>
              <a:buSzPts val="11300"/>
              <a:buFont typeface="Poppins ExtraBold"/>
              <a:buNone/>
            </a:pPr>
            <a:r>
              <a:rPr lang="en" sz="2800" b="0" i="1" u="none" strike="noStrike" cap="none" dirty="0" smtClean="0">
                <a:solidFill>
                  <a:schemeClr val="bg1">
                    <a:lumMod val="85000"/>
                  </a:schemeClr>
                </a:solidFill>
                <a:latin typeface="Poppins ExtraBold"/>
                <a:ea typeface="Poppins ExtraBold"/>
                <a:cs typeface="Poppins ExtraBold"/>
                <a:sym typeface="Poppins ExtraBold"/>
              </a:rPr>
              <a:t>ENCODING</a:t>
            </a:r>
            <a:endParaRPr sz="2800" b="0" i="1" u="none" strike="noStrike" cap="none" dirty="0">
              <a:solidFill>
                <a:schemeClr val="bg1">
                  <a:lumMod val="85000"/>
                </a:schemeClr>
              </a:solidFill>
              <a:latin typeface="Poppins ExtraBold"/>
              <a:ea typeface="Poppins ExtraBold"/>
              <a:cs typeface="Poppins ExtraBold"/>
              <a:sym typeface="Poppins ExtraBold"/>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46"/>
          <p:cNvPicPr preferRelativeResize="0"/>
          <p:nvPr/>
        </p:nvPicPr>
        <p:blipFill>
          <a:blip r:embed="rId3">
            <a:alphaModFix/>
          </a:blip>
          <a:stretch>
            <a:fillRect/>
          </a:stretch>
        </p:blipFill>
        <p:spPr>
          <a:xfrm>
            <a:off x="792109" y="1067578"/>
            <a:ext cx="3008376" cy="3008376"/>
          </a:xfrm>
          <a:prstGeom prst="rect">
            <a:avLst/>
          </a:prstGeom>
          <a:noFill/>
          <a:ln>
            <a:noFill/>
          </a:ln>
        </p:spPr>
      </p:pic>
      <p:sp>
        <p:nvSpPr>
          <p:cNvPr id="736" name="Google Shape;736;p46"/>
          <p:cNvSpPr txBox="1">
            <a:spLocks noGrp="1"/>
          </p:cNvSpPr>
          <p:nvPr>
            <p:ph type="body" idx="1"/>
          </p:nvPr>
        </p:nvSpPr>
        <p:spPr>
          <a:xfrm>
            <a:off x="4605975" y="806325"/>
            <a:ext cx="3381600" cy="849300"/>
          </a:xfrm>
          <a:prstGeom prst="rect">
            <a:avLst/>
          </a:prstGeom>
          <a:noFill/>
          <a:ln>
            <a:noFill/>
          </a:ln>
        </p:spPr>
        <p:txBody>
          <a:bodyPr spcFirstLastPara="1" wrap="square" lIns="91425" tIns="91425" rIns="91425" bIns="91425" anchor="t" anchorCtr="0">
            <a:noAutofit/>
          </a:bodyPr>
          <a:lstStyle/>
          <a:p>
            <a:pPr marL="457200" lvl="0" indent="-361950" algn="just" rtl="0">
              <a:lnSpc>
                <a:spcPct val="120000"/>
              </a:lnSpc>
              <a:spcBef>
                <a:spcPts val="0"/>
              </a:spcBef>
              <a:spcAft>
                <a:spcPts val="0"/>
              </a:spcAft>
              <a:buSzPts val="2100"/>
              <a:buChar char="❖"/>
            </a:pPr>
            <a:r>
              <a:rPr lang="en" sz="2100" b="1" dirty="0"/>
              <a:t>Chọn kích thước cho ma trận QR</a:t>
            </a:r>
            <a:endParaRPr sz="2100" b="1" dirty="0"/>
          </a:p>
        </p:txBody>
      </p:sp>
      <p:sp>
        <p:nvSpPr>
          <p:cNvPr id="737" name="Google Shape;737;p46"/>
          <p:cNvSpPr/>
          <p:nvPr/>
        </p:nvSpPr>
        <p:spPr>
          <a:xfrm>
            <a:off x="0" y="4209906"/>
            <a:ext cx="156300" cy="933600"/>
          </a:xfrm>
          <a:prstGeom prst="rect">
            <a:avLst/>
          </a:prstGeom>
          <a:solidFill>
            <a:srgbClr val="6667A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738" name="Google Shape;738;p46"/>
          <p:cNvSpPr txBox="1">
            <a:spLocks noGrp="1"/>
          </p:cNvSpPr>
          <p:nvPr>
            <p:ph type="title"/>
          </p:nvPr>
        </p:nvSpPr>
        <p:spPr>
          <a:xfrm>
            <a:off x="5474400" y="176875"/>
            <a:ext cx="3581700" cy="53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900" b="1" i="1" dirty="0">
                <a:latin typeface="Calibri"/>
                <a:ea typeface="Calibri"/>
                <a:cs typeface="Calibri"/>
                <a:sym typeface="Calibri"/>
              </a:rPr>
              <a:t>Data Analysis</a:t>
            </a:r>
            <a:endParaRPr sz="2900" b="1" i="1" dirty="0">
              <a:latin typeface="Calibri"/>
              <a:ea typeface="Calibri"/>
              <a:cs typeface="Calibri"/>
              <a:sym typeface="Calibri"/>
            </a:endParaRPr>
          </a:p>
        </p:txBody>
      </p:sp>
      <p:sp>
        <p:nvSpPr>
          <p:cNvPr id="739" name="Google Shape;739;p46"/>
          <p:cNvSpPr/>
          <p:nvPr/>
        </p:nvSpPr>
        <p:spPr>
          <a:xfrm>
            <a:off x="8107900" y="1691750"/>
            <a:ext cx="389100" cy="35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0" name="Google Shape;740;p46"/>
          <p:cNvPicPr preferRelativeResize="0"/>
          <p:nvPr/>
        </p:nvPicPr>
        <p:blipFill>
          <a:blip r:embed="rId4">
            <a:alphaModFix/>
          </a:blip>
          <a:stretch>
            <a:fillRect/>
          </a:stretch>
        </p:blipFill>
        <p:spPr>
          <a:xfrm>
            <a:off x="792100" y="1067575"/>
            <a:ext cx="3008376" cy="3008376"/>
          </a:xfrm>
          <a:prstGeom prst="rect">
            <a:avLst/>
          </a:prstGeom>
          <a:noFill/>
          <a:ln>
            <a:noFill/>
          </a:ln>
        </p:spPr>
      </p:pic>
      <p:sp>
        <p:nvSpPr>
          <p:cNvPr id="741" name="Google Shape;741;p46"/>
          <p:cNvSpPr txBox="1"/>
          <p:nvPr/>
        </p:nvSpPr>
        <p:spPr>
          <a:xfrm>
            <a:off x="4806075" y="1691750"/>
            <a:ext cx="3181500" cy="1588097"/>
          </a:xfrm>
          <a:prstGeom prst="rect">
            <a:avLst/>
          </a:prstGeom>
          <a:noFill/>
          <a:ln>
            <a:noFill/>
          </a:ln>
        </p:spPr>
        <p:txBody>
          <a:bodyPr spcFirstLastPara="1" wrap="square" lIns="91425" tIns="91425" rIns="91425" bIns="91425" anchor="t" anchorCtr="0">
            <a:spAutoFit/>
          </a:bodyPr>
          <a:lstStyle/>
          <a:p>
            <a:pPr marL="457200" lvl="0" indent="-349250" algn="just" rtl="0">
              <a:lnSpc>
                <a:spcPct val="120000"/>
              </a:lnSpc>
              <a:spcBef>
                <a:spcPts val="0"/>
              </a:spcBef>
              <a:spcAft>
                <a:spcPts val="0"/>
              </a:spcAft>
              <a:buSzPts val="1900"/>
              <a:buChar char="-"/>
            </a:pPr>
            <a:r>
              <a:rPr lang="en" sz="1900" dirty="0"/>
              <a:t>Có 40 version cho qr code (1 -&gt; 40)</a:t>
            </a:r>
            <a:endParaRPr sz="1900" dirty="0"/>
          </a:p>
          <a:p>
            <a:pPr marL="457200" lvl="0" indent="-349250" algn="just" rtl="0">
              <a:lnSpc>
                <a:spcPct val="120000"/>
              </a:lnSpc>
              <a:spcBef>
                <a:spcPts val="0"/>
              </a:spcBef>
              <a:spcAft>
                <a:spcPts val="0"/>
              </a:spcAft>
              <a:buSzPts val="1900"/>
              <a:buChar char="-"/>
            </a:pPr>
            <a:r>
              <a:rPr lang="en" sz="1900" dirty="0" smtClean="0"/>
              <a:t>Hình </a:t>
            </a:r>
            <a:r>
              <a:rPr lang="en" sz="1900" dirty="0"/>
              <a:t>bên là khuôn mẫu cho qr code version 1.</a:t>
            </a:r>
            <a:endParaRPr sz="1900" dirty="0"/>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6">
                                            <p:txEl>
                                              <p:pRg st="0" end="0"/>
                                            </p:txEl>
                                          </p:spTgt>
                                        </p:tgtEl>
                                        <p:attrNameLst>
                                          <p:attrName>style.visibility</p:attrName>
                                        </p:attrNameLst>
                                      </p:cBhvr>
                                      <p:to>
                                        <p:strVal val="visible"/>
                                      </p:to>
                                    </p:set>
                                    <p:animEffect transition="in" filter="fade">
                                      <p:cBhvr>
                                        <p:cTn id="7" dur="500"/>
                                        <p:tgtEl>
                                          <p:spTgt spid="7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41"/>
                                        </p:tgtEl>
                                        <p:attrNameLst>
                                          <p:attrName>style.visibility</p:attrName>
                                        </p:attrNameLst>
                                      </p:cBhvr>
                                      <p:to>
                                        <p:strVal val="visible"/>
                                      </p:to>
                                    </p:set>
                                    <p:animEffect transition="in" filter="fade">
                                      <p:cBhvr>
                                        <p:cTn id="12" dur="500"/>
                                        <p:tgtEl>
                                          <p:spTgt spid="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0" build="p"/>
      <p:bldP spid="741" grpId="0"/>
    </p:bld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Mania">
  <a:themeElements>
    <a:clrScheme name="Simple Light">
      <a:dk1>
        <a:srgbClr val="775C51"/>
      </a:dk1>
      <a:lt1>
        <a:srgbClr val="FFFFFF"/>
      </a:lt1>
      <a:dk2>
        <a:srgbClr val="434343"/>
      </a:dk2>
      <a:lt2>
        <a:srgbClr val="D4AAA4"/>
      </a:lt2>
      <a:accent1>
        <a:srgbClr val="B2B2B2"/>
      </a:accent1>
      <a:accent2>
        <a:srgbClr val="D4AAA4"/>
      </a:accent2>
      <a:accent3>
        <a:srgbClr val="AFAFAF"/>
      </a:accent3>
      <a:accent4>
        <a:srgbClr val="171717"/>
      </a:accent4>
      <a:accent5>
        <a:srgbClr val="3C78D8"/>
      </a:accent5>
      <a:accent6>
        <a:srgbClr val="A64D7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Mania">
  <a:themeElements>
    <a:clrScheme name="Simple Light">
      <a:dk1>
        <a:srgbClr val="775C51"/>
      </a:dk1>
      <a:lt1>
        <a:srgbClr val="FFFFFF"/>
      </a:lt1>
      <a:dk2>
        <a:srgbClr val="434343"/>
      </a:dk2>
      <a:lt2>
        <a:srgbClr val="D4AAA4"/>
      </a:lt2>
      <a:accent1>
        <a:srgbClr val="B2B2B2"/>
      </a:accent1>
      <a:accent2>
        <a:srgbClr val="D4AAA4"/>
      </a:accent2>
      <a:accent3>
        <a:srgbClr val="AFAFAF"/>
      </a:accent3>
      <a:accent4>
        <a:srgbClr val="171717"/>
      </a:accent4>
      <a:accent5>
        <a:srgbClr val="3C78D8"/>
      </a:accent5>
      <a:accent6>
        <a:srgbClr val="A64D7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TotalTime>
  <Words>1765</Words>
  <Application>Microsoft Office PowerPoint</Application>
  <PresentationFormat>On-screen Show (16:9)</PresentationFormat>
  <Paragraphs>371</Paragraphs>
  <Slides>35</Slides>
  <Notes>27</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35</vt:i4>
      </vt:variant>
    </vt:vector>
  </HeadingPairs>
  <TitlesOfParts>
    <vt:vector size="51" baseType="lpstr">
      <vt:lpstr>Wingdings</vt:lpstr>
      <vt:lpstr>Barlow Condensed</vt:lpstr>
      <vt:lpstr>Calibri</vt:lpstr>
      <vt:lpstr>Aldrich</vt:lpstr>
      <vt:lpstr>Arial</vt:lpstr>
      <vt:lpstr>Poppins ExtraBold</vt:lpstr>
      <vt:lpstr>SimSun</vt:lpstr>
      <vt:lpstr>Poppins</vt:lpstr>
      <vt:lpstr>Sitka Banner</vt:lpstr>
      <vt:lpstr>Abril Fatface</vt:lpstr>
      <vt:lpstr>Calibri Light</vt:lpstr>
      <vt:lpstr>Times New Roman</vt:lpstr>
      <vt:lpstr>Diseño predeterminado</vt:lpstr>
      <vt:lpstr>SlidesMania</vt:lpstr>
      <vt:lpstr>SlidesMania</vt:lpstr>
      <vt:lpstr>Office Theme</vt:lpstr>
      <vt:lpstr>QR ENCODE    &amp; DECODE</vt:lpstr>
      <vt:lpstr>Hello! We’re Group 3</vt:lpstr>
      <vt:lpstr>Hoàng Ngọc Bá Thi 19522255</vt:lpstr>
      <vt:lpstr>NỘI DUNG</vt:lpstr>
      <vt:lpstr>01</vt:lpstr>
      <vt:lpstr>PowerPoint Presentation</vt:lpstr>
      <vt:lpstr>Khả năng lưu trữ dữ liệu cao, quét nhanh, có thể đọc từ nhiều hướng cả khi mã bị hỏng một phần, QR ngày càng được áp dụng  trong các ứng dụng khác như tiếp thị, bảo mật, học thuật,… </vt:lpstr>
      <vt:lpstr>02</vt:lpstr>
      <vt:lpstr>Data Analysis</vt:lpstr>
      <vt:lpstr>Data Analysis</vt:lpstr>
      <vt:lpstr>Error correction level</vt:lpstr>
      <vt:lpstr>Apply mask pattern</vt:lpstr>
      <vt:lpstr>Why ?</vt:lpstr>
      <vt:lpstr>How ?</vt:lpstr>
      <vt:lpstr>Apply format error correction</vt:lpstr>
      <vt:lpstr>Data Analysis</vt:lpstr>
      <vt:lpstr>Data Analysis</vt:lpstr>
      <vt:lpstr>Error correction coding</vt:lpstr>
      <vt:lpstr>Error correction coding</vt:lpstr>
      <vt:lpstr>Data Analysis</vt:lpstr>
      <vt:lpstr>02</vt:lpstr>
      <vt:lpstr>PowerPoint Presentation</vt:lpstr>
      <vt:lpstr>PowerPoint Presentation</vt:lpstr>
      <vt:lpstr>03</vt:lpstr>
      <vt:lpstr>PowerPoint Presentation</vt:lpstr>
      <vt:lpstr>PowerPoint Presentation</vt:lpstr>
      <vt:lpstr>PowerPoint Presentation</vt:lpstr>
      <vt:lpstr>PowerPoint Presentation</vt:lpstr>
      <vt:lpstr>PowerPoint Presentation</vt:lpstr>
      <vt:lpstr>PowerPoint Presentation</vt:lpstr>
      <vt:lpstr>04</vt:lpstr>
      <vt:lpstr>Khả năng lưu trữ thông tin</vt:lpstr>
      <vt:lpstr>Khả năng chịu lỗi</vt:lpstr>
      <vt:lpstr>Khả năng chịu lỗi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QR ENCODE    &amp; DECODE</dc:title>
  <dc:creator>Hoàng Thi</dc:creator>
  <cp:lastModifiedBy>Admin</cp:lastModifiedBy>
  <cp:revision>55</cp:revision>
  <dcterms:modified xsi:type="dcterms:W3CDTF">2021-12-31T14:17:07Z</dcterms:modified>
</cp:coreProperties>
</file>